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660" r:id="rId2"/>
    <p:sldId id="662" r:id="rId3"/>
    <p:sldId id="256" r:id="rId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0FDFE"/>
    <a:srgbClr val="FFE7E7"/>
    <a:srgbClr val="FEE6F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00" autoAdjust="0"/>
    <p:restoredTop sz="94660"/>
  </p:normalViewPr>
  <p:slideViewPr>
    <p:cSldViewPr snapToGrid="0">
      <p:cViewPr varScale="1">
        <p:scale>
          <a:sx n="84" d="100"/>
          <a:sy n="84" d="100"/>
        </p:scale>
        <p:origin x="57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Горянская Ольга Валерьевна" userId="bf726188-04e3-4e74-ba0c-901652e63a05" providerId="ADAL" clId="{79CFBB56-7A7F-4C6D-BAA8-45331ECDE160}"/>
    <pc:docChg chg="undo custSel modSld">
      <pc:chgData name="Горянская Ольга Валерьевна" userId="bf726188-04e3-4e74-ba0c-901652e63a05" providerId="ADAL" clId="{79CFBB56-7A7F-4C6D-BAA8-45331ECDE160}" dt="2024-09-17T07:17:30.136" v="215" actId="1076"/>
      <pc:docMkLst>
        <pc:docMk/>
      </pc:docMkLst>
      <pc:sldChg chg="addSp modSp mod">
        <pc:chgData name="Горянская Ольга Валерьевна" userId="bf726188-04e3-4e74-ba0c-901652e63a05" providerId="ADAL" clId="{79CFBB56-7A7F-4C6D-BAA8-45331ECDE160}" dt="2024-09-17T07:10:12.980" v="82" actId="207"/>
        <pc:sldMkLst>
          <pc:docMk/>
          <pc:sldMk cId="1836847369" sldId="660"/>
        </pc:sldMkLst>
        <pc:spChg chg="mod">
          <ac:chgData name="Горянская Ольга Валерьевна" userId="bf726188-04e3-4e74-ba0c-901652e63a05" providerId="ADAL" clId="{79CFBB56-7A7F-4C6D-BAA8-45331ECDE160}" dt="2024-09-17T07:07:33.270" v="13" actId="688"/>
          <ac:spMkLst>
            <pc:docMk/>
            <pc:sldMk cId="1836847369" sldId="660"/>
            <ac:spMk id="9" creationId="{A3638C90-4B9F-4A94-A66B-0052EAA44D30}"/>
          </ac:spMkLst>
        </pc:spChg>
        <pc:spChg chg="add mod">
          <ac:chgData name="Горянская Ольга Валерьевна" userId="bf726188-04e3-4e74-ba0c-901652e63a05" providerId="ADAL" clId="{79CFBB56-7A7F-4C6D-BAA8-45331ECDE160}" dt="2024-09-17T07:07:37.766" v="14" actId="688"/>
          <ac:spMkLst>
            <pc:docMk/>
            <pc:sldMk cId="1836847369" sldId="660"/>
            <ac:spMk id="16" creationId="{D4F52610-E181-4241-8CB1-C6DCBFAD3076}"/>
          </ac:spMkLst>
        </pc:spChg>
        <pc:spChg chg="mod">
          <ac:chgData name="Горянская Ольга Валерьевна" userId="bf726188-04e3-4e74-ba0c-901652e63a05" providerId="ADAL" clId="{79CFBB56-7A7F-4C6D-BAA8-45331ECDE160}" dt="2024-09-17T07:10:12.980" v="82" actId="207"/>
          <ac:spMkLst>
            <pc:docMk/>
            <pc:sldMk cId="1836847369" sldId="660"/>
            <ac:spMk id="35" creationId="{D656AE0A-9B0C-44C0-A93D-E0BC768E1804}"/>
          </ac:spMkLst>
        </pc:spChg>
        <pc:picChg chg="mod">
          <ac:chgData name="Горянская Ольга Валерьевна" userId="bf726188-04e3-4e74-ba0c-901652e63a05" providerId="ADAL" clId="{79CFBB56-7A7F-4C6D-BAA8-45331ECDE160}" dt="2024-09-17T07:07:21.029" v="10" actId="1076"/>
          <ac:picMkLst>
            <pc:docMk/>
            <pc:sldMk cId="1836847369" sldId="660"/>
            <ac:picMk id="14" creationId="{DF87125B-4953-465C-BB7B-7F9A12979977}"/>
          </ac:picMkLst>
        </pc:picChg>
      </pc:sldChg>
      <pc:sldChg chg="addSp delSp modSp mod">
        <pc:chgData name="Горянская Ольга Валерьевна" userId="bf726188-04e3-4e74-ba0c-901652e63a05" providerId="ADAL" clId="{79CFBB56-7A7F-4C6D-BAA8-45331ECDE160}" dt="2024-09-17T07:17:30.136" v="215" actId="1076"/>
        <pc:sldMkLst>
          <pc:docMk/>
          <pc:sldMk cId="2331167061" sldId="662"/>
        </pc:sldMkLst>
        <pc:spChg chg="mod">
          <ac:chgData name="Горянская Ольга Валерьевна" userId="bf726188-04e3-4e74-ba0c-901652e63a05" providerId="ADAL" clId="{79CFBB56-7A7F-4C6D-BAA8-45331ECDE160}" dt="2024-09-17T07:15:59.719" v="191" actId="14100"/>
          <ac:spMkLst>
            <pc:docMk/>
            <pc:sldMk cId="2331167061" sldId="662"/>
            <ac:spMk id="4" creationId="{62D77D0B-034B-4FE2-8F77-2543C0EC5836}"/>
          </ac:spMkLst>
        </pc:spChg>
        <pc:spChg chg="mod">
          <ac:chgData name="Горянская Ольга Валерьевна" userId="bf726188-04e3-4e74-ba0c-901652e63a05" providerId="ADAL" clId="{79CFBB56-7A7F-4C6D-BAA8-45331ECDE160}" dt="2024-09-17T07:15:44.015" v="186" actId="1076"/>
          <ac:spMkLst>
            <pc:docMk/>
            <pc:sldMk cId="2331167061" sldId="662"/>
            <ac:spMk id="7" creationId="{A335A82F-0B9C-435F-AE78-36E1B6BEFF0F}"/>
          </ac:spMkLst>
        </pc:spChg>
        <pc:spChg chg="mod">
          <ac:chgData name="Горянская Ольга Валерьевна" userId="bf726188-04e3-4e74-ba0c-901652e63a05" providerId="ADAL" clId="{79CFBB56-7A7F-4C6D-BAA8-45331ECDE160}" dt="2024-09-17T07:17:27.688" v="214" actId="1076"/>
          <ac:spMkLst>
            <pc:docMk/>
            <pc:sldMk cId="2331167061" sldId="662"/>
            <ac:spMk id="10" creationId="{97CD053B-D37A-4B33-89C4-CA74D7536649}"/>
          </ac:spMkLst>
        </pc:spChg>
        <pc:spChg chg="mod">
          <ac:chgData name="Горянская Ольга Валерьевна" userId="bf726188-04e3-4e74-ba0c-901652e63a05" providerId="ADAL" clId="{79CFBB56-7A7F-4C6D-BAA8-45331ECDE160}" dt="2024-09-17T07:17:30.136" v="215" actId="1076"/>
          <ac:spMkLst>
            <pc:docMk/>
            <pc:sldMk cId="2331167061" sldId="662"/>
            <ac:spMk id="12" creationId="{D2BB771B-4BF0-420F-B9A3-E76C94BEBD7E}"/>
          </ac:spMkLst>
        </pc:spChg>
        <pc:spChg chg="mod">
          <ac:chgData name="Горянская Ольга Валерьевна" userId="bf726188-04e3-4e74-ba0c-901652e63a05" providerId="ADAL" clId="{79CFBB56-7A7F-4C6D-BAA8-45331ECDE160}" dt="2024-09-17T07:17:10.688" v="212" actId="1076"/>
          <ac:spMkLst>
            <pc:docMk/>
            <pc:sldMk cId="2331167061" sldId="662"/>
            <ac:spMk id="15" creationId="{0B137DB0-9398-46E5-B80C-80C44A6FB050}"/>
          </ac:spMkLst>
        </pc:spChg>
        <pc:spChg chg="del">
          <ac:chgData name="Горянская Ольга Валерьевна" userId="bf726188-04e3-4e74-ba0c-901652e63a05" providerId="ADAL" clId="{79CFBB56-7A7F-4C6D-BAA8-45331ECDE160}" dt="2024-09-17T07:12:05.969" v="117" actId="478"/>
          <ac:spMkLst>
            <pc:docMk/>
            <pc:sldMk cId="2331167061" sldId="662"/>
            <ac:spMk id="16" creationId="{7450AE8A-C87C-49D0-BC7E-9307CE4DF9D7}"/>
          </ac:spMkLst>
        </pc:spChg>
        <pc:spChg chg="mod">
          <ac:chgData name="Горянская Ольга Валерьевна" userId="bf726188-04e3-4e74-ba0c-901652e63a05" providerId="ADAL" clId="{79CFBB56-7A7F-4C6D-BAA8-45331ECDE160}" dt="2024-09-17T07:17:04.584" v="210" actId="14100"/>
          <ac:spMkLst>
            <pc:docMk/>
            <pc:sldMk cId="2331167061" sldId="662"/>
            <ac:spMk id="17" creationId="{0E2A4962-12AC-435E-8116-23FC3EE4509D}"/>
          </ac:spMkLst>
        </pc:spChg>
        <pc:spChg chg="mod">
          <ac:chgData name="Горянская Ольга Валерьевна" userId="bf726188-04e3-4e74-ba0c-901652e63a05" providerId="ADAL" clId="{79CFBB56-7A7F-4C6D-BAA8-45331ECDE160}" dt="2024-09-17T07:17:06.360" v="211" actId="1076"/>
          <ac:spMkLst>
            <pc:docMk/>
            <pc:sldMk cId="2331167061" sldId="662"/>
            <ac:spMk id="18" creationId="{5B7A4A49-D1DF-4D41-957D-92731D525611}"/>
          </ac:spMkLst>
        </pc:spChg>
        <pc:spChg chg="mod">
          <ac:chgData name="Горянская Ольга Валерьевна" userId="bf726188-04e3-4e74-ba0c-901652e63a05" providerId="ADAL" clId="{79CFBB56-7A7F-4C6D-BAA8-45331ECDE160}" dt="2024-09-17T07:14:40.360" v="163" actId="1076"/>
          <ac:spMkLst>
            <pc:docMk/>
            <pc:sldMk cId="2331167061" sldId="662"/>
            <ac:spMk id="19" creationId="{6043A2FA-A16F-4C88-AB13-CCA667408482}"/>
          </ac:spMkLst>
        </pc:spChg>
        <pc:spChg chg="add mod">
          <ac:chgData name="Горянская Ольга Валерьевна" userId="bf726188-04e3-4e74-ba0c-901652e63a05" providerId="ADAL" clId="{79CFBB56-7A7F-4C6D-BAA8-45331ECDE160}" dt="2024-09-17T07:14:44.432" v="164" actId="1076"/>
          <ac:spMkLst>
            <pc:docMk/>
            <pc:sldMk cId="2331167061" sldId="662"/>
            <ac:spMk id="20" creationId="{E7F1CAA7-4E33-40CC-900E-3EC530ACD362}"/>
          </ac:spMkLst>
        </pc:spChg>
        <pc:spChg chg="mod">
          <ac:chgData name="Горянская Ольга Валерьевна" userId="bf726188-04e3-4e74-ba0c-901652e63a05" providerId="ADAL" clId="{79CFBB56-7A7F-4C6D-BAA8-45331ECDE160}" dt="2024-09-17T07:16:58.303" v="207" actId="14100"/>
          <ac:spMkLst>
            <pc:docMk/>
            <pc:sldMk cId="2331167061" sldId="662"/>
            <ac:spMk id="21" creationId="{8AA2D18E-3474-420D-93F4-2DEA0F2E49F1}"/>
          </ac:spMkLst>
        </pc:spChg>
        <pc:spChg chg="mod">
          <ac:chgData name="Горянская Ольга Валерьевна" userId="bf726188-04e3-4e74-ba0c-901652e63a05" providerId="ADAL" clId="{79CFBB56-7A7F-4C6D-BAA8-45331ECDE160}" dt="2024-09-17T07:09:06.406" v="60" actId="1076"/>
          <ac:spMkLst>
            <pc:docMk/>
            <pc:sldMk cId="2331167061" sldId="662"/>
            <ac:spMk id="22" creationId="{19FA1DE7-46DD-4623-8090-5302693E87AC}"/>
          </ac:spMkLst>
        </pc:spChg>
        <pc:spChg chg="add del mod">
          <ac:chgData name="Горянская Ольга Валерьевна" userId="bf726188-04e3-4e74-ba0c-901652e63a05" providerId="ADAL" clId="{79CFBB56-7A7F-4C6D-BAA8-45331ECDE160}" dt="2024-09-17T07:16:33.312" v="201" actId="478"/>
          <ac:spMkLst>
            <pc:docMk/>
            <pc:sldMk cId="2331167061" sldId="662"/>
            <ac:spMk id="23" creationId="{E624999C-DEF8-4AE5-98F9-CBA29A821A09}"/>
          </ac:spMkLst>
        </pc:spChg>
        <pc:spChg chg="add del mod">
          <ac:chgData name="Горянская Ольга Валерьевна" userId="bf726188-04e3-4e74-ba0c-901652e63a05" providerId="ADAL" clId="{79CFBB56-7A7F-4C6D-BAA8-45331ECDE160}" dt="2024-09-17T07:16:44.947" v="203"/>
          <ac:spMkLst>
            <pc:docMk/>
            <pc:sldMk cId="2331167061" sldId="662"/>
            <ac:spMk id="24" creationId="{506DD5AC-6191-4801-B07A-1CF92AFA7EE0}"/>
          </ac:spMkLst>
        </pc:spChg>
        <pc:spChg chg="add mod">
          <ac:chgData name="Горянская Ольга Валерьевна" userId="bf726188-04e3-4e74-ba0c-901652e63a05" providerId="ADAL" clId="{79CFBB56-7A7F-4C6D-BAA8-45331ECDE160}" dt="2024-09-17T07:17:14.023" v="213" actId="14100"/>
          <ac:spMkLst>
            <pc:docMk/>
            <pc:sldMk cId="2331167061" sldId="662"/>
            <ac:spMk id="25" creationId="{CE86459A-E704-4BD9-A61A-D34EE19EB642}"/>
          </ac:spMkLst>
        </pc:spChg>
        <pc:spChg chg="mod">
          <ac:chgData name="Горянская Ольга Валерьевна" userId="bf726188-04e3-4e74-ba0c-901652e63a05" providerId="ADAL" clId="{79CFBB56-7A7F-4C6D-BAA8-45331ECDE160}" dt="2024-09-17T07:14:58.648" v="170" actId="1076"/>
          <ac:spMkLst>
            <pc:docMk/>
            <pc:sldMk cId="2331167061" sldId="662"/>
            <ac:spMk id="37" creationId="{82F6A783-49EB-4606-9BA0-0F8DB3AC900D}"/>
          </ac:spMkLst>
        </pc:spChg>
        <pc:picChg chg="mod">
          <ac:chgData name="Горянская Ольга Валерьевна" userId="bf726188-04e3-4e74-ba0c-901652e63a05" providerId="ADAL" clId="{79CFBB56-7A7F-4C6D-BAA8-45331ECDE160}" dt="2024-09-17T07:14:46.023" v="165" actId="1076"/>
          <ac:picMkLst>
            <pc:docMk/>
            <pc:sldMk cId="2331167061" sldId="662"/>
            <ac:picMk id="3" creationId="{80AECA49-2DA2-4E55-9AC4-FA759E570A33}"/>
          </ac:picMkLst>
        </pc:picChg>
        <pc:picChg chg="mod">
          <ac:chgData name="Горянская Ольга Валерьевна" userId="bf726188-04e3-4e74-ba0c-901652e63a05" providerId="ADAL" clId="{79CFBB56-7A7F-4C6D-BAA8-45331ECDE160}" dt="2024-09-17T07:14:52.792" v="168" actId="14100"/>
          <ac:picMkLst>
            <pc:docMk/>
            <pc:sldMk cId="2331167061" sldId="662"/>
            <ac:picMk id="36" creationId="{A1BC45DF-5F85-40EC-BA0B-AAD116F23985}"/>
          </ac:picMkLst>
        </pc:picChg>
        <pc:picChg chg="add del mod">
          <ac:chgData name="Горянская Ольга Валерьевна" userId="bf726188-04e3-4e74-ba0c-901652e63a05" providerId="ADAL" clId="{79CFBB56-7A7F-4C6D-BAA8-45331ECDE160}" dt="2024-09-17T07:16:28.706" v="199" actId="478"/>
          <ac:picMkLst>
            <pc:docMk/>
            <pc:sldMk cId="2331167061" sldId="662"/>
            <ac:picMk id="41" creationId="{F4C35CB9-2315-40A8-B723-74FE6A1AFC34}"/>
          </ac:picMkLst>
        </pc:picChg>
      </pc:sldChg>
    </pc:docChg>
  </pc:docChgLst>
  <pc:docChgLst>
    <pc:chgData name="Горянская Ольга Валерьевна" userId="bf726188-04e3-4e74-ba0c-901652e63a05" providerId="ADAL" clId="{64A53F73-6270-40FC-B580-5D103BFFC376}"/>
    <pc:docChg chg="undo redo custSel addSld delSld modSld sldOrd">
      <pc:chgData name="Горянская Ольга Валерьевна" userId="bf726188-04e3-4e74-ba0c-901652e63a05" providerId="ADAL" clId="{64A53F73-6270-40FC-B580-5D103BFFC376}" dt="2024-09-16T13:31:33.147" v="292" actId="1076"/>
      <pc:docMkLst>
        <pc:docMk/>
      </pc:docMkLst>
      <pc:sldChg chg="modSp mod ord">
        <pc:chgData name="Горянская Ольга Валерьевна" userId="bf726188-04e3-4e74-ba0c-901652e63a05" providerId="ADAL" clId="{64A53F73-6270-40FC-B580-5D103BFFC376}" dt="2024-09-16T13:31:33.147" v="292" actId="1076"/>
        <pc:sldMkLst>
          <pc:docMk/>
          <pc:sldMk cId="2899941825" sldId="256"/>
        </pc:sldMkLst>
        <pc:spChg chg="mod">
          <ac:chgData name="Горянская Ольга Валерьевна" userId="bf726188-04e3-4e74-ba0c-901652e63a05" providerId="ADAL" clId="{64A53F73-6270-40FC-B580-5D103BFFC376}" dt="2024-09-16T13:28:47.699" v="289" actId="6549"/>
          <ac:spMkLst>
            <pc:docMk/>
            <pc:sldMk cId="2899941825" sldId="256"/>
            <ac:spMk id="6" creationId="{315F1FCA-C8BB-4463-A700-1047B1896B24}"/>
          </ac:spMkLst>
        </pc:spChg>
        <pc:spChg chg="mod">
          <ac:chgData name="Горянская Ольга Валерьевна" userId="bf726188-04e3-4e74-ba0c-901652e63a05" providerId="ADAL" clId="{64A53F73-6270-40FC-B580-5D103BFFC376}" dt="2024-09-16T13:31:33.147" v="292" actId="1076"/>
          <ac:spMkLst>
            <pc:docMk/>
            <pc:sldMk cId="2899941825" sldId="256"/>
            <ac:spMk id="9" creationId="{585B22CA-00A9-4D2E-BEB0-78289FECBEC3}"/>
          </ac:spMkLst>
        </pc:spChg>
      </pc:sldChg>
      <pc:sldChg chg="modSp mod">
        <pc:chgData name="Горянская Ольга Валерьевна" userId="bf726188-04e3-4e74-ba0c-901652e63a05" providerId="ADAL" clId="{64A53F73-6270-40FC-B580-5D103BFFC376}" dt="2024-09-16T13:26:58.457" v="287"/>
        <pc:sldMkLst>
          <pc:docMk/>
          <pc:sldMk cId="1308688947" sldId="645"/>
        </pc:sldMkLst>
        <pc:spChg chg="mod">
          <ac:chgData name="Горянская Ольга Валерьевна" userId="bf726188-04e3-4e74-ba0c-901652e63a05" providerId="ADAL" clId="{64A53F73-6270-40FC-B580-5D103BFFC376}" dt="2024-09-16T13:24:50.050" v="250" actId="20577"/>
          <ac:spMkLst>
            <pc:docMk/>
            <pc:sldMk cId="1308688947" sldId="645"/>
            <ac:spMk id="150" creationId="{00000000-0000-0000-0000-000000000000}"/>
          </ac:spMkLst>
        </pc:spChg>
        <pc:graphicFrameChg chg="mod modGraphic">
          <ac:chgData name="Горянская Ольга Валерьевна" userId="bf726188-04e3-4e74-ba0c-901652e63a05" providerId="ADAL" clId="{64A53F73-6270-40FC-B580-5D103BFFC376}" dt="2024-09-16T13:26:58.457" v="287"/>
          <ac:graphicFrameMkLst>
            <pc:docMk/>
            <pc:sldMk cId="1308688947" sldId="645"/>
            <ac:graphicFrameMk id="8" creationId="{33E21AC8-64BB-4230-6193-889EFA458674}"/>
          </ac:graphicFrameMkLst>
        </pc:graphicFrameChg>
      </pc:sldChg>
      <pc:sldChg chg="modSp mod">
        <pc:chgData name="Горянская Ольга Валерьевна" userId="bf726188-04e3-4e74-ba0c-901652e63a05" providerId="ADAL" clId="{64A53F73-6270-40FC-B580-5D103BFFC376}" dt="2024-09-16T13:24:14.202" v="246" actId="1076"/>
        <pc:sldMkLst>
          <pc:docMk/>
          <pc:sldMk cId="2910833998" sldId="647"/>
        </pc:sldMkLst>
        <pc:spChg chg="mod">
          <ac:chgData name="Горянская Ольга Валерьевна" userId="bf726188-04e3-4e74-ba0c-901652e63a05" providerId="ADAL" clId="{64A53F73-6270-40FC-B580-5D103BFFC376}" dt="2024-09-16T13:24:14.202" v="246" actId="1076"/>
          <ac:spMkLst>
            <pc:docMk/>
            <pc:sldMk cId="2910833998" sldId="647"/>
            <ac:spMk id="3" creationId="{00000000-0000-0000-0000-000000000000}"/>
          </ac:spMkLst>
        </pc:spChg>
        <pc:spChg chg="mod">
          <ac:chgData name="Горянская Ольга Валерьевна" userId="bf726188-04e3-4e74-ba0c-901652e63a05" providerId="ADAL" clId="{64A53F73-6270-40FC-B580-5D103BFFC376}" dt="2024-09-16T13:23:58.493" v="243" actId="20577"/>
          <ac:spMkLst>
            <pc:docMk/>
            <pc:sldMk cId="2910833998" sldId="647"/>
            <ac:spMk id="4" creationId="{CD3FB188-05D6-5082-1438-83D4871A0A2C}"/>
          </ac:spMkLst>
        </pc:spChg>
        <pc:spChg chg="mod">
          <ac:chgData name="Горянская Ольга Валерьевна" userId="bf726188-04e3-4e74-ba0c-901652e63a05" providerId="ADAL" clId="{64A53F73-6270-40FC-B580-5D103BFFC376}" dt="2024-09-16T13:24:01.368" v="245" actId="20577"/>
          <ac:spMkLst>
            <pc:docMk/>
            <pc:sldMk cId="2910833998" sldId="647"/>
            <ac:spMk id="30" creationId="{00000000-0000-0000-0000-000000000000}"/>
          </ac:spMkLst>
        </pc:spChg>
      </pc:sldChg>
      <pc:sldChg chg="del">
        <pc:chgData name="Горянская Ольга Валерьевна" userId="bf726188-04e3-4e74-ba0c-901652e63a05" providerId="ADAL" clId="{64A53F73-6270-40FC-B580-5D103BFFC376}" dt="2024-09-16T13:27:44.952" v="288" actId="2696"/>
        <pc:sldMkLst>
          <pc:docMk/>
          <pc:sldMk cId="826976780" sldId="648"/>
        </pc:sldMkLst>
      </pc:sldChg>
      <pc:sldChg chg="add del">
        <pc:chgData name="Горянская Ольга Валерьевна" userId="bf726188-04e3-4e74-ba0c-901652e63a05" providerId="ADAL" clId="{64A53F73-6270-40FC-B580-5D103BFFC376}" dt="2024-09-16T13:23:58.014" v="242" actId="2696"/>
        <pc:sldMkLst>
          <pc:docMk/>
          <pc:sldMk cId="4190986407" sldId="659"/>
        </pc:sldMkLst>
      </pc:sldChg>
      <pc:sldChg chg="addSp delSp modSp add mod">
        <pc:chgData name="Горянская Ольга Валерьевна" userId="bf726188-04e3-4e74-ba0c-901652e63a05" providerId="ADAL" clId="{64A53F73-6270-40FC-B580-5D103BFFC376}" dt="2024-09-16T13:22:49.234" v="209" actId="20577"/>
        <pc:sldMkLst>
          <pc:docMk/>
          <pc:sldMk cId="1836847369" sldId="660"/>
        </pc:sldMkLst>
        <pc:spChg chg="add mod">
          <ac:chgData name="Горянская Ольга Валерьевна" userId="bf726188-04e3-4e74-ba0c-901652e63a05" providerId="ADAL" clId="{64A53F73-6270-40FC-B580-5D103BFFC376}" dt="2024-09-16T13:20:21.642" v="171" actId="13926"/>
          <ac:spMkLst>
            <pc:docMk/>
            <pc:sldMk cId="1836847369" sldId="660"/>
            <ac:spMk id="9" creationId="{A3638C90-4B9F-4A94-A66B-0052EAA44D30}"/>
          </ac:spMkLst>
        </pc:spChg>
        <pc:spChg chg="add mod">
          <ac:chgData name="Горянская Ольга Валерьевна" userId="bf726188-04e3-4e74-ba0c-901652e63a05" providerId="ADAL" clId="{64A53F73-6270-40FC-B580-5D103BFFC376}" dt="2024-09-16T13:22:49.234" v="209" actId="20577"/>
          <ac:spMkLst>
            <pc:docMk/>
            <pc:sldMk cId="1836847369" sldId="660"/>
            <ac:spMk id="10" creationId="{97CD053B-D37A-4B33-89C4-CA74D7536649}"/>
          </ac:spMkLst>
        </pc:spChg>
        <pc:spChg chg="mod">
          <ac:chgData name="Горянская Ольга Валерьевна" userId="bf726188-04e3-4e74-ba0c-901652e63a05" providerId="ADAL" clId="{64A53F73-6270-40FC-B580-5D103BFFC376}" dt="2024-09-16T13:22:39.746" v="202" actId="1076"/>
          <ac:spMkLst>
            <pc:docMk/>
            <pc:sldMk cId="1836847369" sldId="660"/>
            <ac:spMk id="12" creationId="{D2BB771B-4BF0-420F-B9A3-E76C94BEBD7E}"/>
          </ac:spMkLst>
        </pc:spChg>
        <pc:spChg chg="add del mod">
          <ac:chgData name="Горянская Ольга Валерьевна" userId="bf726188-04e3-4e74-ba0c-901652e63a05" providerId="ADAL" clId="{64A53F73-6270-40FC-B580-5D103BFFC376}" dt="2024-09-16T13:20:01.196" v="167" actId="14100"/>
          <ac:spMkLst>
            <pc:docMk/>
            <pc:sldMk cId="1836847369" sldId="660"/>
            <ac:spMk id="35" creationId="{D656AE0A-9B0C-44C0-A93D-E0BC768E1804}"/>
          </ac:spMkLst>
        </pc:spChg>
        <pc:spChg chg="mod">
          <ac:chgData name="Горянская Ольга Валерьевна" userId="bf726188-04e3-4e74-ba0c-901652e63a05" providerId="ADAL" clId="{64A53F73-6270-40FC-B580-5D103BFFC376}" dt="2024-09-16T13:22:29.282" v="200" actId="27636"/>
          <ac:spMkLst>
            <pc:docMk/>
            <pc:sldMk cId="1836847369" sldId="660"/>
            <ac:spMk id="37" creationId="{82F6A783-49EB-4606-9BA0-0F8DB3AC900D}"/>
          </ac:spMkLst>
        </pc:spChg>
        <pc:spChg chg="mod">
          <ac:chgData name="Горянская Ольга Валерьевна" userId="bf726188-04e3-4e74-ba0c-901652e63a05" providerId="ADAL" clId="{64A53F73-6270-40FC-B580-5D103BFFC376}" dt="2024-09-16T13:18:56.999" v="149" actId="21"/>
          <ac:spMkLst>
            <pc:docMk/>
            <pc:sldMk cId="1836847369" sldId="660"/>
            <ac:spMk id="40" creationId="{74092A9E-D523-49D8-B0BF-731089D69650}"/>
          </ac:spMkLst>
        </pc:spChg>
        <pc:picChg chg="mod">
          <ac:chgData name="Горянская Ольга Валерьевна" userId="bf726188-04e3-4e74-ba0c-901652e63a05" providerId="ADAL" clId="{64A53F73-6270-40FC-B580-5D103BFFC376}" dt="2024-09-16T13:22:36.897" v="201" actId="1076"/>
          <ac:picMkLst>
            <pc:docMk/>
            <pc:sldMk cId="1836847369" sldId="660"/>
            <ac:picMk id="41" creationId="{F4C35CB9-2315-40A8-B723-74FE6A1AFC34}"/>
          </ac:picMkLst>
        </pc:picChg>
        <pc:cxnChg chg="del mod">
          <ac:chgData name="Горянская Ольга Валерьевна" userId="bf726188-04e3-4e74-ba0c-901652e63a05" providerId="ADAL" clId="{64A53F73-6270-40FC-B580-5D103BFFC376}" dt="2024-09-16T13:20:15.330" v="169" actId="478"/>
          <ac:cxnSpMkLst>
            <pc:docMk/>
            <pc:sldMk cId="1836847369" sldId="660"/>
            <ac:cxnSpMk id="7" creationId="{C28605A9-4FCE-583A-A9A3-25F7EA893B52}"/>
          </ac:cxnSpMkLst>
        </pc:cxn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D135D7C-F878-4647-BA78-F6261E198F6C}" type="datetimeFigureOut">
              <a:rPr lang="ru-RU" smtClean="0"/>
              <a:t>вт 17.09.24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2CDDDB1-87BA-4085-8FE6-1C90170B2AF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314891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9FEAB74-613B-4340-AC96-CE34BB99D4F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7D472FB6-50FC-4E31-BF8D-D45DB295C4B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5AA4929-BD5D-4089-9627-B7EF7B74C7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612AE-3777-499E-93D8-C8C5C8AA50EB}" type="datetimeFigureOut">
              <a:rPr lang="ru-RU" smtClean="0"/>
              <a:t>вт 17.09.24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C5E286A-49B3-44D9-B200-B0CAF5369D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57E59DB-44DE-4257-B3E6-FEFD7B3D4F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C1852-E9ED-4075-A3D7-4E99FC893B4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72464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86B7FB2-1713-4092-97C3-E8FCEB06D5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AF77CE1A-E277-4669-AE09-422FFCC332E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D4A77F8-11F3-498E-91EC-C47BAC7F26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612AE-3777-499E-93D8-C8C5C8AA50EB}" type="datetimeFigureOut">
              <a:rPr lang="ru-RU" smtClean="0"/>
              <a:t>вт 17.09.24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1B321CB-8E56-4915-89DD-AD414E99B0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024CDF7-F2E4-4E70-8B1C-F8B81C8C1E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C1852-E9ED-4075-A3D7-4E99FC893B4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04496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C40FC715-96D6-4B71-8F13-69DD9D94EF3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87D921BE-7B69-4D62-9217-2B4918F2C8B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3679466-535C-402B-93E6-A6F82F6A0C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612AE-3777-499E-93D8-C8C5C8AA50EB}" type="datetimeFigureOut">
              <a:rPr lang="ru-RU" smtClean="0"/>
              <a:t>вт 17.09.24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2FC64B2-D910-4F19-9C6B-6390CE5A3C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F287A59-0F24-4C4A-9C7F-B46E8E03DB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C1852-E9ED-4075-A3D7-4E99FC893B4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5341602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9/17/2024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9525942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FDA1B6C-B057-4A7E-A66C-DD718B5C69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4571D4C-E123-4E18-AA76-1F1A5623F5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51B9A55-1498-46A9-9B6B-97285EDCEF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612AE-3777-499E-93D8-C8C5C8AA50EB}" type="datetimeFigureOut">
              <a:rPr lang="ru-RU" smtClean="0"/>
              <a:t>вт 17.09.24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7FB79EF-5AE5-4305-88EE-5DA80E232D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334C3CE-56C1-4F03-A256-6A85825C04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C1852-E9ED-4075-A3D7-4E99FC893B4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219785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9176E8B-3E68-412F-995C-C2D21BADEE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64D46CD4-9CD5-47E2-B58C-45887A792C9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88BE4D1-D71B-41DB-ACDE-D88911FC7F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612AE-3777-499E-93D8-C8C5C8AA50EB}" type="datetimeFigureOut">
              <a:rPr lang="ru-RU" smtClean="0"/>
              <a:t>вт 17.09.24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F52C11F-AD52-4B9F-A752-B8DA658A74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8B68580-A3BE-4384-8B5B-7FCB92CEC9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C1852-E9ED-4075-A3D7-4E99FC893B4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485371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4EFB4F4-9D54-4AD6-8ED3-D80844BBE1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B3DA48F-500D-42EB-92B5-3F9D808E43D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1BAC30BF-5E5E-4EB8-ADEA-D5E36AE49AD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B687F0DF-2379-492F-9B89-05B5C3C43C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612AE-3777-499E-93D8-C8C5C8AA50EB}" type="datetimeFigureOut">
              <a:rPr lang="ru-RU" smtClean="0"/>
              <a:t>вт 17.09.24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9C4203D1-A1FE-467A-8922-BCF41E1D2F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8385F62F-9CA4-4692-B2D6-C8CC845AE0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C1852-E9ED-4075-A3D7-4E99FC893B4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048621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CD82E04-D359-4F4E-BFCB-6E4899B8B1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D6D78E96-4548-43C1-B808-E3B37F0BA96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FD34970B-152C-450A-8677-1FB486D7221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4C189DC3-E95F-4369-9275-FEBFDC611AC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D455DAF8-9B99-4410-8538-0C810D97935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A98F9607-EBB8-4694-9E25-263A92D2D6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612AE-3777-499E-93D8-C8C5C8AA50EB}" type="datetimeFigureOut">
              <a:rPr lang="ru-RU" smtClean="0"/>
              <a:t>вт 17.09.24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01B749A9-0356-4713-B8B6-B0657A5A9B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8F5AC885-9719-4DD7-91E7-3BA924B923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C1852-E9ED-4075-A3D7-4E99FC893B4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340527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7026154-7B1C-4F43-A3BF-38AFE293FF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986E5EB9-D5C6-4D1C-989C-71E1393C3F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612AE-3777-499E-93D8-C8C5C8AA50EB}" type="datetimeFigureOut">
              <a:rPr lang="ru-RU" smtClean="0"/>
              <a:t>вт 17.09.24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A2A02C76-72CD-4A7D-A42C-9A48108B08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C91E8C78-2628-401C-96DE-017AA39DA7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C1852-E9ED-4075-A3D7-4E99FC893B4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409881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B7B3C975-FE12-44F4-90C4-F4EA73EAEF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612AE-3777-499E-93D8-C8C5C8AA50EB}" type="datetimeFigureOut">
              <a:rPr lang="ru-RU" smtClean="0"/>
              <a:t>вт 17.09.24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773AC0DA-038E-45D8-9813-A34B2FBA2E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3E137706-640A-4C59-81B8-C48FA5DD8F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C1852-E9ED-4075-A3D7-4E99FC893B4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8926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7E25A48-EDCF-480D-AE07-5360C4960A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3FE594F-7899-47A0-BF2F-DA1A70EC01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E8984157-6E98-4A9A-AC3E-8692B9381E4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2D834411-9D45-4559-8CD0-DF7069131B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612AE-3777-499E-93D8-C8C5C8AA50EB}" type="datetimeFigureOut">
              <a:rPr lang="ru-RU" smtClean="0"/>
              <a:t>вт 17.09.24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C5905F6D-37D1-426D-8A48-BDBF5D531B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EB46C217-201F-407D-8857-9BF9E6391D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C1852-E9ED-4075-A3D7-4E99FC893B4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840131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BFBFA47-3C77-4BDF-8978-A80135EB98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B7818270-711B-4850-B8E3-B0C1574DF84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010514FF-A206-4BD3-BF7A-47F308AAE69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B8FE03CA-E898-4078-AEF6-9BBE149B51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612AE-3777-499E-93D8-C8C5C8AA50EB}" type="datetimeFigureOut">
              <a:rPr lang="ru-RU" smtClean="0"/>
              <a:t>вт 17.09.24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6D83524E-7FFB-446F-8B8A-82C72DE9FD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5A310EDC-5C07-4B7C-9225-07CF75082E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C1852-E9ED-4075-A3D7-4E99FC893B4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41374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71804F9-9773-471C-9B79-B536238501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821CF04C-482F-49A3-82A3-913AFD3D62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2052043-7BCE-41FA-B5F7-1294A2C5C02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1612AE-3777-499E-93D8-C8C5C8AA50EB}" type="datetimeFigureOut">
              <a:rPr lang="ru-RU" smtClean="0"/>
              <a:t>вт 17.09.24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5381FED-288B-4275-98B9-FECA42542FC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65CBEC7-26A5-4B08-91E6-ADA11568303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7C1852-E9ED-4075-A3D7-4E99FC893B4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817517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3.gif"/><Relationship Id="rId5" Type="http://schemas.openxmlformats.org/officeDocument/2006/relationships/hyperlink" Target="https://od.globaluni.ru/" TargetMode="External"/><Relationship Id="rId4" Type="http://schemas.openxmlformats.org/officeDocument/2006/relationships/hyperlink" Target="https://opendoors.studio-205.ru/?utm_source=sfedu&amp;utm_medium=website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3.gif"/><Relationship Id="rId5" Type="http://schemas.openxmlformats.org/officeDocument/2006/relationships/hyperlink" Target="https://od.globaluni.ru/" TargetMode="External"/><Relationship Id="rId4" Type="http://schemas.openxmlformats.org/officeDocument/2006/relationships/hyperlink" Target="https://opendoors.studio-205.ru/?utm_source=sfedu&amp;utm_medium=website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7.gi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gif"/><Relationship Id="rId5" Type="http://schemas.openxmlformats.org/officeDocument/2006/relationships/image" Target="../media/image5.gif"/><Relationship Id="rId4" Type="http://schemas.openxmlformats.org/officeDocument/2006/relationships/hyperlink" Target="mailto:welcome@sfedu.ru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Рисунок 40">
            <a:extLst>
              <a:ext uri="{FF2B5EF4-FFF2-40B4-BE49-F238E27FC236}">
                <a16:creationId xmlns:a16="http://schemas.microsoft.com/office/drawing/2014/main" id="{F4C35CB9-2315-40A8-B723-74FE6A1AFC3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20283" y="-14243"/>
            <a:ext cx="6571716" cy="6858000"/>
          </a:xfrm>
          <a:prstGeom prst="rect">
            <a:avLst/>
          </a:prstGeom>
        </p:spPr>
      </p:pic>
      <p:sp>
        <p:nvSpPr>
          <p:cNvPr id="35" name="TextBox 34">
            <a:extLst>
              <a:ext uri="{FF2B5EF4-FFF2-40B4-BE49-F238E27FC236}">
                <a16:creationId xmlns:a16="http://schemas.microsoft.com/office/drawing/2014/main" id="{D656AE0A-9B0C-44C0-A93D-E0BC768E1804}"/>
              </a:ext>
            </a:extLst>
          </p:cNvPr>
          <p:cNvSpPr txBox="1"/>
          <p:nvPr/>
        </p:nvSpPr>
        <p:spPr>
          <a:xfrm>
            <a:off x="180976" y="1695407"/>
            <a:ext cx="5439308" cy="28623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 algn="just">
              <a:buClr>
                <a:srgbClr val="FF0000"/>
              </a:buClr>
              <a:buSzPct val="150000"/>
              <a:buFont typeface="Montserrat" panose="00000500000000000000" pitchFamily="2" charset="-52"/>
              <a:buChar char="!"/>
            </a:pPr>
            <a:r>
              <a:rPr lang="ru-RU" sz="2000" b="0" i="0" dirty="0">
                <a:solidFill>
                  <a:srgbClr val="1D4992"/>
                </a:solidFill>
                <a:effectLst/>
                <a:latin typeface="Montserrat" panose="00000500000000000000" pitchFamily="2" charset="-52"/>
              </a:rPr>
              <a:t>Победителям бесплатное обучение</a:t>
            </a:r>
          </a:p>
          <a:p>
            <a:pPr algn="ctr">
              <a:buClr>
                <a:srgbClr val="FF0000"/>
              </a:buClr>
              <a:buSzPct val="150000"/>
            </a:pPr>
            <a:r>
              <a:rPr lang="ru-RU" sz="2000" b="0" i="0" dirty="0">
                <a:solidFill>
                  <a:srgbClr val="FF0000"/>
                </a:solidFill>
                <a:effectLst/>
                <a:latin typeface="Montserrat" panose="00000500000000000000" pitchFamily="2" charset="-52"/>
              </a:rPr>
              <a:t>Бакалавриат</a:t>
            </a:r>
          </a:p>
          <a:p>
            <a:pPr algn="ctr">
              <a:buClr>
                <a:srgbClr val="FF0000"/>
              </a:buClr>
              <a:buSzPct val="150000"/>
            </a:pPr>
            <a:r>
              <a:rPr lang="ru-RU" sz="2000" b="0" i="0" dirty="0">
                <a:solidFill>
                  <a:srgbClr val="FF0000"/>
                </a:solidFill>
                <a:effectLst/>
                <a:latin typeface="Montserrat" panose="00000500000000000000" pitchFamily="2" charset="-52"/>
              </a:rPr>
              <a:t>Магистратура</a:t>
            </a:r>
          </a:p>
          <a:p>
            <a:pPr marL="342900" indent="-342900" algn="just">
              <a:buClr>
                <a:srgbClr val="FF0000"/>
              </a:buClr>
              <a:buSzPct val="150000"/>
              <a:buFont typeface="Montserrat" panose="00000500000000000000" pitchFamily="2" charset="-52"/>
              <a:buChar char="!"/>
            </a:pPr>
            <a:endParaRPr lang="ru-RU" sz="2000" b="0" i="0" dirty="0">
              <a:solidFill>
                <a:srgbClr val="1D4992"/>
              </a:solidFill>
              <a:effectLst/>
              <a:latin typeface="Montserrat" panose="00000500000000000000" pitchFamily="2" charset="-52"/>
            </a:endParaRPr>
          </a:p>
          <a:p>
            <a:pPr marL="342900" indent="-342900" algn="l">
              <a:buClr>
                <a:srgbClr val="FF0000"/>
              </a:buClr>
              <a:buSzPct val="150000"/>
              <a:buFont typeface="Montserrat" panose="00000500000000000000" pitchFamily="2" charset="-52"/>
              <a:buChar char="!"/>
            </a:pPr>
            <a:r>
              <a:rPr lang="ru-RU" sz="2000" b="0" i="0" dirty="0">
                <a:solidFill>
                  <a:srgbClr val="1D4992"/>
                </a:solidFill>
                <a:effectLst/>
                <a:latin typeface="Montserrat" panose="00000500000000000000" pitchFamily="2" charset="-52"/>
              </a:rPr>
              <a:t>Олимпиада проводится на русском и английском языках </a:t>
            </a:r>
          </a:p>
          <a:p>
            <a:pPr marL="342900" indent="-342900" algn="l">
              <a:buClr>
                <a:srgbClr val="FF0000"/>
              </a:buClr>
              <a:buSzPct val="150000"/>
              <a:buFont typeface="Montserrat" panose="00000500000000000000" pitchFamily="2" charset="-52"/>
              <a:buChar char="!"/>
            </a:pPr>
            <a:endParaRPr lang="ru-RU" sz="2000" b="0" i="0" dirty="0">
              <a:solidFill>
                <a:srgbClr val="1D4992"/>
              </a:solidFill>
              <a:effectLst/>
              <a:latin typeface="Montserrat" panose="00000500000000000000" pitchFamily="2" charset="-52"/>
            </a:endParaRPr>
          </a:p>
          <a:p>
            <a:pPr marL="342900" indent="-342900" algn="l">
              <a:buClr>
                <a:srgbClr val="FF0000"/>
              </a:buClr>
              <a:buSzPct val="150000"/>
              <a:buFont typeface="Montserrat" panose="00000500000000000000" pitchFamily="2" charset="-52"/>
              <a:buChar char="!"/>
            </a:pPr>
            <a:r>
              <a:rPr lang="ru-RU" sz="2000" dirty="0">
                <a:solidFill>
                  <a:srgbClr val="1D4992"/>
                </a:solidFill>
                <a:latin typeface="Montserrat" panose="00000500000000000000" pitchFamily="2" charset="-52"/>
              </a:rPr>
              <a:t>Дистанционный формат проведения</a:t>
            </a:r>
          </a:p>
        </p:txBody>
      </p:sp>
      <p:pic>
        <p:nvPicPr>
          <p:cNvPr id="36" name="Рисунок 35" descr="Международная олимпиада для абитуриентов магистратуры Open Doors">
            <a:extLst>
              <a:ext uri="{FF2B5EF4-FFF2-40B4-BE49-F238E27FC236}">
                <a16:creationId xmlns:a16="http://schemas.microsoft.com/office/drawing/2014/main" id="{A1BC45DF-5F85-40EC-BA0B-AAD116F23985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4243"/>
            <a:ext cx="5634990" cy="1551305"/>
          </a:xfrm>
          <a:prstGeom prst="rect">
            <a:avLst/>
          </a:prstGeom>
          <a:noFill/>
          <a:ln>
            <a:noFill/>
          </a:ln>
        </p:spPr>
      </p:pic>
      <p:sp>
        <p:nvSpPr>
          <p:cNvPr id="37" name="Заголовок 1">
            <a:extLst>
              <a:ext uri="{FF2B5EF4-FFF2-40B4-BE49-F238E27FC236}">
                <a16:creationId xmlns:a16="http://schemas.microsoft.com/office/drawing/2014/main" id="{82F6A783-49EB-4606-9BA0-0F8DB3AC900D}"/>
              </a:ext>
            </a:extLst>
          </p:cNvPr>
          <p:cNvSpPr txBox="1">
            <a:spLocks/>
          </p:cNvSpPr>
          <p:nvPr/>
        </p:nvSpPr>
        <p:spPr>
          <a:xfrm>
            <a:off x="5756282" y="139384"/>
            <a:ext cx="6435717" cy="1241741"/>
          </a:xfrm>
          <a:prstGeom prst="rect">
            <a:avLst/>
          </a:prstGeom>
        </p:spPr>
        <p:txBody>
          <a:bodyPr>
            <a:normAutofit fontScale="92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Международная Олимпиада</a:t>
            </a:r>
          </a:p>
          <a:p>
            <a:pPr algn="ctr"/>
            <a:r>
              <a:rPr lang="ru-RU" sz="2400" b="1" i="0" dirty="0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Ассоциации «Глобальные университеты»</a:t>
            </a:r>
            <a:endParaRPr lang="ru-RU" sz="2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3600" b="1" dirty="0">
                <a:solidFill>
                  <a:schemeClr val="bg1"/>
                </a:solidFill>
                <a:latin typeface="Arial Black" panose="020B0A04020102020204" pitchFamily="34" charset="0"/>
              </a:rPr>
              <a:t>Open Doors</a:t>
            </a:r>
          </a:p>
          <a:p>
            <a:pPr algn="ctr"/>
            <a:endParaRPr lang="ru-RU" sz="3600" b="1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  <p:sp>
        <p:nvSpPr>
          <p:cNvPr id="40" name="Прямоугольник 39">
            <a:extLst>
              <a:ext uri="{FF2B5EF4-FFF2-40B4-BE49-F238E27FC236}">
                <a16:creationId xmlns:a16="http://schemas.microsoft.com/office/drawing/2014/main" id="{74092A9E-D523-49D8-B0BF-731089D69650}"/>
              </a:ext>
            </a:extLst>
          </p:cNvPr>
          <p:cNvSpPr/>
          <p:nvPr/>
        </p:nvSpPr>
        <p:spPr>
          <a:xfrm>
            <a:off x="7752558" y="3145416"/>
            <a:ext cx="333874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>
                <a:solidFill>
                  <a:schemeClr val="bg1"/>
                </a:solidFill>
                <a:latin typeface="Muller Regular" pitchFamily="50" charset="-52"/>
              </a:rPr>
              <a:t> </a:t>
            </a:r>
            <a:endParaRPr lang="ru-RU" sz="2700" dirty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2" name="Блок-схема: альтернативный процесс 11">
            <a:extLst>
              <a:ext uri="{FF2B5EF4-FFF2-40B4-BE49-F238E27FC236}">
                <a16:creationId xmlns:a16="http://schemas.microsoft.com/office/drawing/2014/main" id="{D2BB771B-4BF0-420F-B9A3-E76C94BEBD7E}"/>
              </a:ext>
            </a:extLst>
          </p:cNvPr>
          <p:cNvSpPr/>
          <p:nvPr/>
        </p:nvSpPr>
        <p:spPr>
          <a:xfrm>
            <a:off x="7304765" y="1565548"/>
            <a:ext cx="3338749" cy="572556"/>
          </a:xfrm>
          <a:prstGeom prst="flowChartAlternateProcess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>
                <a:solidFill>
                  <a:schemeClr val="bg1"/>
                </a:solidFill>
                <a:latin typeface="Arial Black" panose="020B0A0402010202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Регистрация</a:t>
            </a:r>
            <a:r>
              <a:rPr lang="ru-RU" sz="2400" dirty="0">
                <a:solidFill>
                  <a:schemeClr val="bg1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endParaRPr lang="ru-RU" sz="2400" dirty="0">
              <a:solidFill>
                <a:schemeClr val="bg1"/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3638C90-4B9F-4A94-A66B-0052EAA44D30}"/>
              </a:ext>
            </a:extLst>
          </p:cNvPr>
          <p:cNvSpPr txBox="1"/>
          <p:nvPr/>
        </p:nvSpPr>
        <p:spPr>
          <a:xfrm>
            <a:off x="-6876" y="5432955"/>
            <a:ext cx="2528354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2000" b="1" i="0" dirty="0">
                <a:solidFill>
                  <a:srgbClr val="1D4992"/>
                </a:solidFill>
                <a:effectLst/>
                <a:latin typeface="Montserrat" panose="00000500000000000000" pitchFamily="2" charset="-52"/>
              </a:rPr>
              <a:t>Профили олимпиады ЮФУ</a:t>
            </a:r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97CD053B-D37A-4B33-89C4-CA74D7536649}"/>
              </a:ext>
            </a:extLst>
          </p:cNvPr>
          <p:cNvSpPr/>
          <p:nvPr/>
        </p:nvSpPr>
        <p:spPr>
          <a:xfrm>
            <a:off x="6096000" y="2322526"/>
            <a:ext cx="5779026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>
                <a:solidFill>
                  <a:schemeClr val="bg1"/>
                </a:solidFill>
                <a:latin typeface="Muller Regular" pitchFamily="50" charset="-52"/>
              </a:rPr>
              <a:t> </a:t>
            </a:r>
            <a:r>
              <a:rPr lang="ru-RU" sz="270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График проведения </a:t>
            </a:r>
          </a:p>
        </p:txBody>
      </p:sp>
      <p:sp>
        <p:nvSpPr>
          <p:cNvPr id="4" name="Прямоугольник: скругленные углы 3">
            <a:extLst>
              <a:ext uri="{FF2B5EF4-FFF2-40B4-BE49-F238E27FC236}">
                <a16:creationId xmlns:a16="http://schemas.microsoft.com/office/drawing/2014/main" id="{62D77D0B-034B-4FE2-8F77-2543C0EC5836}"/>
              </a:ext>
            </a:extLst>
          </p:cNvPr>
          <p:cNvSpPr/>
          <p:nvPr/>
        </p:nvSpPr>
        <p:spPr>
          <a:xfrm>
            <a:off x="5645582" y="3099552"/>
            <a:ext cx="1818129" cy="1376470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Первый этап</a:t>
            </a:r>
          </a:p>
          <a:p>
            <a:pPr algn="ctr"/>
            <a:r>
              <a:rPr lang="ru-RU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 сентября – 20 ноября</a:t>
            </a:r>
          </a:p>
          <a:p>
            <a:pPr algn="ctr"/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Портфолио</a:t>
            </a:r>
            <a:endParaRPr lang="ru-RU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Прямоугольник: скругленные углы 14">
            <a:extLst>
              <a:ext uri="{FF2B5EF4-FFF2-40B4-BE49-F238E27FC236}">
                <a16:creationId xmlns:a16="http://schemas.microsoft.com/office/drawing/2014/main" id="{0B137DB0-9398-46E5-B80C-80C44A6FB050}"/>
              </a:ext>
            </a:extLst>
          </p:cNvPr>
          <p:cNvSpPr/>
          <p:nvPr/>
        </p:nvSpPr>
        <p:spPr>
          <a:xfrm>
            <a:off x="9988298" y="3137128"/>
            <a:ext cx="1886728" cy="1385357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Второй этап</a:t>
            </a:r>
            <a:endParaRPr lang="ru-RU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 декабря – 10 декабря</a:t>
            </a:r>
          </a:p>
          <a:p>
            <a:pPr algn="ctr"/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Тестирование</a:t>
            </a:r>
          </a:p>
        </p:txBody>
      </p:sp>
      <p:sp>
        <p:nvSpPr>
          <p:cNvPr id="7" name="Стрелка: вправо 6">
            <a:extLst>
              <a:ext uri="{FF2B5EF4-FFF2-40B4-BE49-F238E27FC236}">
                <a16:creationId xmlns:a16="http://schemas.microsoft.com/office/drawing/2014/main" id="{A335A82F-0B9C-435F-AE78-36E1B6BEFF0F}"/>
              </a:ext>
            </a:extLst>
          </p:cNvPr>
          <p:cNvSpPr/>
          <p:nvPr/>
        </p:nvSpPr>
        <p:spPr>
          <a:xfrm>
            <a:off x="7599709" y="3099552"/>
            <a:ext cx="2233510" cy="1124532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Для успешно прошедших 1 этап</a:t>
            </a:r>
            <a:endParaRPr lang="ru-RU" sz="1400" b="1" dirty="0">
              <a:solidFill>
                <a:schemeClr val="bg1"/>
              </a:solidFill>
            </a:endParaRPr>
          </a:p>
        </p:txBody>
      </p:sp>
      <p:sp>
        <p:nvSpPr>
          <p:cNvPr id="21" name="Прямоугольник: скругленные углы 20">
            <a:extLst>
              <a:ext uri="{FF2B5EF4-FFF2-40B4-BE49-F238E27FC236}">
                <a16:creationId xmlns:a16="http://schemas.microsoft.com/office/drawing/2014/main" id="{8AA2D18E-3474-420D-93F4-2DEA0F2E49F1}"/>
              </a:ext>
            </a:extLst>
          </p:cNvPr>
          <p:cNvSpPr/>
          <p:nvPr/>
        </p:nvSpPr>
        <p:spPr>
          <a:xfrm>
            <a:off x="7412245" y="4730061"/>
            <a:ext cx="2573169" cy="651916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Результаты</a:t>
            </a:r>
          </a:p>
          <a:p>
            <a:pPr algn="ctr"/>
            <a:r>
              <a:rPr lang="ru-RU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 января</a:t>
            </a:r>
          </a:p>
        </p:txBody>
      </p:sp>
      <p:sp>
        <p:nvSpPr>
          <p:cNvPr id="25" name="Блок-схема: альтернативный процесс 24">
            <a:extLst>
              <a:ext uri="{FF2B5EF4-FFF2-40B4-BE49-F238E27FC236}">
                <a16:creationId xmlns:a16="http://schemas.microsoft.com/office/drawing/2014/main" id="{431A1910-47E2-4A79-99B5-0E4D48605AB4}"/>
              </a:ext>
            </a:extLst>
          </p:cNvPr>
          <p:cNvSpPr/>
          <p:nvPr/>
        </p:nvSpPr>
        <p:spPr>
          <a:xfrm>
            <a:off x="6933556" y="6130346"/>
            <a:ext cx="4171012" cy="572556"/>
          </a:xfrm>
          <a:prstGeom prst="flowChartAlternateProcess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>
                <a:solidFill>
                  <a:schemeClr val="bg1"/>
                </a:solidFill>
                <a:latin typeface="Arial Black" panose="020B0A04020102020204" pitchFamily="34" charset="0"/>
                <a:cs typeface="Arial" panose="020B0604020202020204" pitchFamily="34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Расписание на сайте</a:t>
            </a:r>
            <a:endParaRPr lang="ru-RU" sz="2400" dirty="0">
              <a:solidFill>
                <a:schemeClr val="bg1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pic>
        <p:nvPicPr>
          <p:cNvPr id="14" name="Рисунок 13">
            <a:extLst>
              <a:ext uri="{FF2B5EF4-FFF2-40B4-BE49-F238E27FC236}">
                <a16:creationId xmlns:a16="http://schemas.microsoft.com/office/drawing/2014/main" id="{DF87125B-4953-465C-BB7B-7F9A12979977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27014" y="5143500"/>
            <a:ext cx="1714500" cy="1714500"/>
          </a:xfrm>
          <a:prstGeom prst="rect">
            <a:avLst/>
          </a:prstGeom>
        </p:spPr>
      </p:pic>
      <p:sp>
        <p:nvSpPr>
          <p:cNvPr id="16" name="Прямоугольник 15">
            <a:extLst>
              <a:ext uri="{FF2B5EF4-FFF2-40B4-BE49-F238E27FC236}">
                <a16:creationId xmlns:a16="http://schemas.microsoft.com/office/drawing/2014/main" id="{D4F52610-E181-4241-8CB1-C6DCBFAD3076}"/>
              </a:ext>
            </a:extLst>
          </p:cNvPr>
          <p:cNvSpPr/>
          <p:nvPr/>
        </p:nvSpPr>
        <p:spPr>
          <a:xfrm rot="5400000" flipH="1">
            <a:off x="1074790" y="4068709"/>
            <a:ext cx="45719" cy="2195300"/>
          </a:xfrm>
          <a:prstGeom prst="rect">
            <a:avLst/>
          </a:prstGeom>
          <a:solidFill>
            <a:srgbClr val="EE2D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368473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Рисунок 40">
            <a:extLst>
              <a:ext uri="{FF2B5EF4-FFF2-40B4-BE49-F238E27FC236}">
                <a16:creationId xmlns:a16="http://schemas.microsoft.com/office/drawing/2014/main" id="{F4C35CB9-2315-40A8-B723-74FE6A1AFC3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89679" y="20859"/>
            <a:ext cx="8202321" cy="6858000"/>
          </a:xfrm>
          <a:prstGeom prst="rect">
            <a:avLst/>
          </a:prstGeom>
        </p:spPr>
      </p:pic>
      <p:pic>
        <p:nvPicPr>
          <p:cNvPr id="36" name="Рисунок 35" descr="Международная олимпиада для абитуриентов магистратуры Open Doors">
            <a:extLst>
              <a:ext uri="{FF2B5EF4-FFF2-40B4-BE49-F238E27FC236}">
                <a16:creationId xmlns:a16="http://schemas.microsoft.com/office/drawing/2014/main" id="{A1BC45DF-5F85-40EC-BA0B-AAD116F23985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14244"/>
            <a:ext cx="4057650" cy="1040573"/>
          </a:xfrm>
          <a:prstGeom prst="rect">
            <a:avLst/>
          </a:prstGeom>
          <a:noFill/>
          <a:ln>
            <a:noFill/>
          </a:ln>
        </p:spPr>
      </p:pic>
      <p:sp>
        <p:nvSpPr>
          <p:cNvPr id="37" name="Заголовок 1">
            <a:extLst>
              <a:ext uri="{FF2B5EF4-FFF2-40B4-BE49-F238E27FC236}">
                <a16:creationId xmlns:a16="http://schemas.microsoft.com/office/drawing/2014/main" id="{82F6A783-49EB-4606-9BA0-0F8DB3AC900D}"/>
              </a:ext>
            </a:extLst>
          </p:cNvPr>
          <p:cNvSpPr txBox="1">
            <a:spLocks/>
          </p:cNvSpPr>
          <p:nvPr/>
        </p:nvSpPr>
        <p:spPr>
          <a:xfrm>
            <a:off x="4994096" y="97364"/>
            <a:ext cx="6435717" cy="1241741"/>
          </a:xfrm>
          <a:prstGeom prst="rect">
            <a:avLst/>
          </a:prstGeom>
        </p:spPr>
        <p:txBody>
          <a:bodyPr>
            <a:normAutofit fontScale="92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Международная Олимпиада</a:t>
            </a:r>
          </a:p>
          <a:p>
            <a:pPr algn="ctr"/>
            <a:r>
              <a:rPr lang="ru-RU" sz="2400" b="1" i="0" dirty="0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Ассоциации «Глобальные университеты»</a:t>
            </a:r>
            <a:endParaRPr lang="ru-RU" sz="2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3600" b="1" dirty="0">
                <a:solidFill>
                  <a:schemeClr val="bg1"/>
                </a:solidFill>
                <a:latin typeface="Arial Black" panose="020B0A04020102020204" pitchFamily="34" charset="0"/>
              </a:rPr>
              <a:t>Open Doors</a:t>
            </a:r>
          </a:p>
          <a:p>
            <a:pPr algn="ctr"/>
            <a:endParaRPr lang="ru-RU" sz="3600" b="1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  <p:sp>
        <p:nvSpPr>
          <p:cNvPr id="40" name="Прямоугольник 39">
            <a:extLst>
              <a:ext uri="{FF2B5EF4-FFF2-40B4-BE49-F238E27FC236}">
                <a16:creationId xmlns:a16="http://schemas.microsoft.com/office/drawing/2014/main" id="{74092A9E-D523-49D8-B0BF-731089D69650}"/>
              </a:ext>
            </a:extLst>
          </p:cNvPr>
          <p:cNvSpPr/>
          <p:nvPr/>
        </p:nvSpPr>
        <p:spPr>
          <a:xfrm>
            <a:off x="7752558" y="3145416"/>
            <a:ext cx="333874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>
                <a:solidFill>
                  <a:schemeClr val="bg1"/>
                </a:solidFill>
                <a:latin typeface="Muller Regular" pitchFamily="50" charset="-52"/>
              </a:rPr>
              <a:t> </a:t>
            </a:r>
            <a:endParaRPr lang="ru-RU" sz="2700" dirty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2" name="Блок-схема: альтернативный процесс 11">
            <a:extLst>
              <a:ext uri="{FF2B5EF4-FFF2-40B4-BE49-F238E27FC236}">
                <a16:creationId xmlns:a16="http://schemas.microsoft.com/office/drawing/2014/main" id="{D2BB771B-4BF0-420F-B9A3-E76C94BEBD7E}"/>
              </a:ext>
            </a:extLst>
          </p:cNvPr>
          <p:cNvSpPr/>
          <p:nvPr/>
        </p:nvSpPr>
        <p:spPr>
          <a:xfrm>
            <a:off x="6542579" y="1385081"/>
            <a:ext cx="3338749" cy="572556"/>
          </a:xfrm>
          <a:prstGeom prst="flowChartAlternateProcess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>
                <a:solidFill>
                  <a:schemeClr val="bg1"/>
                </a:solidFill>
                <a:latin typeface="Arial Black" panose="020B0A0402010202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Регистрация</a:t>
            </a:r>
            <a:r>
              <a:rPr lang="ru-RU" sz="2400" dirty="0">
                <a:solidFill>
                  <a:schemeClr val="bg1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endParaRPr lang="ru-RU" sz="2400" dirty="0">
              <a:solidFill>
                <a:schemeClr val="bg1"/>
              </a:solidFill>
            </a:endParaRPr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97CD053B-D37A-4B33-89C4-CA74D7536649}"/>
              </a:ext>
            </a:extLst>
          </p:cNvPr>
          <p:cNvSpPr/>
          <p:nvPr/>
        </p:nvSpPr>
        <p:spPr>
          <a:xfrm>
            <a:off x="5201326" y="2053768"/>
            <a:ext cx="5779026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>
                <a:solidFill>
                  <a:schemeClr val="bg1"/>
                </a:solidFill>
                <a:latin typeface="Muller Regular" pitchFamily="50" charset="-52"/>
              </a:rPr>
              <a:t> </a:t>
            </a:r>
            <a:r>
              <a:rPr lang="ru-RU" sz="270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График проведения </a:t>
            </a:r>
          </a:p>
        </p:txBody>
      </p:sp>
      <p:sp>
        <p:nvSpPr>
          <p:cNvPr id="4" name="Прямоугольник: скругленные углы 3">
            <a:extLst>
              <a:ext uri="{FF2B5EF4-FFF2-40B4-BE49-F238E27FC236}">
                <a16:creationId xmlns:a16="http://schemas.microsoft.com/office/drawing/2014/main" id="{62D77D0B-034B-4FE2-8F77-2543C0EC5836}"/>
              </a:ext>
            </a:extLst>
          </p:cNvPr>
          <p:cNvSpPr/>
          <p:nvPr/>
        </p:nvSpPr>
        <p:spPr>
          <a:xfrm>
            <a:off x="4116027" y="2856810"/>
            <a:ext cx="1526502" cy="1122771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Первый этап</a:t>
            </a:r>
          </a:p>
          <a:p>
            <a:pPr algn="ctr"/>
            <a:r>
              <a:rPr lang="ru-RU" sz="1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 сентября – 20 ноября</a:t>
            </a:r>
          </a:p>
          <a:p>
            <a:pPr algn="ctr"/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Портфолио</a:t>
            </a:r>
            <a:endParaRPr lang="ru-RU" sz="16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Прямоугольник: скругленные углы 14">
            <a:extLst>
              <a:ext uri="{FF2B5EF4-FFF2-40B4-BE49-F238E27FC236}">
                <a16:creationId xmlns:a16="http://schemas.microsoft.com/office/drawing/2014/main" id="{0B137DB0-9398-46E5-B80C-80C44A6FB050}"/>
              </a:ext>
            </a:extLst>
          </p:cNvPr>
          <p:cNvSpPr/>
          <p:nvPr/>
        </p:nvSpPr>
        <p:spPr>
          <a:xfrm>
            <a:off x="7154557" y="2842126"/>
            <a:ext cx="1625791" cy="1097376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Второй этап</a:t>
            </a:r>
            <a:endParaRPr lang="ru-RU" sz="16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1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 декабря – 10 декабря</a:t>
            </a:r>
          </a:p>
          <a:p>
            <a:pPr algn="ctr"/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Тестирование</a:t>
            </a:r>
          </a:p>
        </p:txBody>
      </p:sp>
      <p:sp>
        <p:nvSpPr>
          <p:cNvPr id="7" name="Стрелка: вправо 6">
            <a:extLst>
              <a:ext uri="{FF2B5EF4-FFF2-40B4-BE49-F238E27FC236}">
                <a16:creationId xmlns:a16="http://schemas.microsoft.com/office/drawing/2014/main" id="{A335A82F-0B9C-435F-AE78-36E1B6BEFF0F}"/>
              </a:ext>
            </a:extLst>
          </p:cNvPr>
          <p:cNvSpPr/>
          <p:nvPr/>
        </p:nvSpPr>
        <p:spPr>
          <a:xfrm>
            <a:off x="5694657" y="2748939"/>
            <a:ext cx="1459900" cy="1325940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Для успешно прошедших</a:t>
            </a:r>
            <a:br>
              <a:rPr lang="ru-RU" sz="11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1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 этап</a:t>
            </a:r>
            <a:endParaRPr lang="ru-RU" sz="1100" b="1" dirty="0">
              <a:solidFill>
                <a:schemeClr val="bg1"/>
              </a:solidFill>
            </a:endParaRPr>
          </a:p>
        </p:txBody>
      </p:sp>
      <p:sp>
        <p:nvSpPr>
          <p:cNvPr id="21" name="Прямоугольник: скругленные углы 20">
            <a:extLst>
              <a:ext uri="{FF2B5EF4-FFF2-40B4-BE49-F238E27FC236}">
                <a16:creationId xmlns:a16="http://schemas.microsoft.com/office/drawing/2014/main" id="{8AA2D18E-3474-420D-93F4-2DEA0F2E49F1}"/>
              </a:ext>
            </a:extLst>
          </p:cNvPr>
          <p:cNvSpPr/>
          <p:nvPr/>
        </p:nvSpPr>
        <p:spPr>
          <a:xfrm>
            <a:off x="10299901" y="2856810"/>
            <a:ext cx="1892099" cy="1122771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Третий этап</a:t>
            </a:r>
          </a:p>
          <a:p>
            <a:pPr algn="ctr"/>
            <a:r>
              <a:rPr lang="ru-RU" sz="1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 января – </a:t>
            </a:r>
          </a:p>
          <a:p>
            <a:pPr algn="ctr"/>
            <a:r>
              <a:rPr lang="ru-RU" sz="1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 февраля 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Собеседование</a:t>
            </a:r>
          </a:p>
        </p:txBody>
      </p:sp>
      <p:sp>
        <p:nvSpPr>
          <p:cNvPr id="17" name="Прямоугольник: скругленные углы 16">
            <a:extLst>
              <a:ext uri="{FF2B5EF4-FFF2-40B4-BE49-F238E27FC236}">
                <a16:creationId xmlns:a16="http://schemas.microsoft.com/office/drawing/2014/main" id="{0E2A4962-12AC-435E-8116-23FC3EE4509D}"/>
              </a:ext>
            </a:extLst>
          </p:cNvPr>
          <p:cNvSpPr/>
          <p:nvPr/>
        </p:nvSpPr>
        <p:spPr>
          <a:xfrm>
            <a:off x="5716272" y="4329723"/>
            <a:ext cx="4599274" cy="763462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Результаты</a:t>
            </a:r>
          </a:p>
          <a:p>
            <a:pPr algn="ctr"/>
            <a:r>
              <a:rPr lang="ru-RU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21 февраля 2025</a:t>
            </a:r>
          </a:p>
        </p:txBody>
      </p:sp>
      <p:sp>
        <p:nvSpPr>
          <p:cNvPr id="18" name="Блок-схема: альтернативный процесс 17">
            <a:extLst>
              <a:ext uri="{FF2B5EF4-FFF2-40B4-BE49-F238E27FC236}">
                <a16:creationId xmlns:a16="http://schemas.microsoft.com/office/drawing/2014/main" id="{5B7A4A49-D1DF-4D41-957D-92731D525611}"/>
              </a:ext>
            </a:extLst>
          </p:cNvPr>
          <p:cNvSpPr/>
          <p:nvPr/>
        </p:nvSpPr>
        <p:spPr>
          <a:xfrm>
            <a:off x="5724085" y="5793647"/>
            <a:ext cx="4171012" cy="572556"/>
          </a:xfrm>
          <a:prstGeom prst="flowChartAlternateProcess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>
                <a:solidFill>
                  <a:schemeClr val="bg1"/>
                </a:solidFill>
                <a:latin typeface="Arial Black" panose="020B0A04020102020204" pitchFamily="34" charset="0"/>
                <a:cs typeface="Arial" panose="020B0604020202020204" pitchFamily="34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Расписание на сайте</a:t>
            </a:r>
            <a:endParaRPr lang="ru-RU" sz="2400" dirty="0">
              <a:solidFill>
                <a:schemeClr val="bg1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6043A2FA-A16F-4C88-AB13-CCA667408482}"/>
              </a:ext>
            </a:extLst>
          </p:cNvPr>
          <p:cNvSpPr txBox="1"/>
          <p:nvPr/>
        </p:nvSpPr>
        <p:spPr>
          <a:xfrm>
            <a:off x="188553" y="1279417"/>
            <a:ext cx="3648073" cy="34778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 algn="just">
              <a:buClr>
                <a:srgbClr val="FF0000"/>
              </a:buClr>
              <a:buSzPct val="150000"/>
              <a:buFont typeface="Montserrat" panose="00000500000000000000" pitchFamily="2" charset="-52"/>
              <a:buChar char="!"/>
            </a:pPr>
            <a:r>
              <a:rPr lang="ru-RU" sz="2000" b="0" i="0" dirty="0">
                <a:solidFill>
                  <a:srgbClr val="1D4992"/>
                </a:solidFill>
                <a:effectLst/>
                <a:latin typeface="Montserrat" panose="00000500000000000000" pitchFamily="2" charset="-52"/>
              </a:rPr>
              <a:t>Победителям бесплатное обучение в </a:t>
            </a:r>
            <a:r>
              <a:rPr lang="ru-RU" sz="2000" dirty="0">
                <a:solidFill>
                  <a:srgbClr val="FF0000"/>
                </a:solidFill>
                <a:latin typeface="Montserrat" panose="00000500000000000000" pitchFamily="2" charset="-52"/>
              </a:rPr>
              <a:t>А</a:t>
            </a:r>
            <a:r>
              <a:rPr lang="ru-RU" sz="2000" b="0" i="0" dirty="0">
                <a:solidFill>
                  <a:srgbClr val="FF0000"/>
                </a:solidFill>
                <a:effectLst/>
                <a:latin typeface="Montserrat" panose="00000500000000000000" pitchFamily="2" charset="-52"/>
              </a:rPr>
              <a:t>СПИРАНТУРЕ</a:t>
            </a:r>
          </a:p>
          <a:p>
            <a:pPr marL="342900" indent="-342900" algn="just">
              <a:buClr>
                <a:srgbClr val="FF0000"/>
              </a:buClr>
              <a:buSzPct val="150000"/>
              <a:buFont typeface="Montserrat" panose="00000500000000000000" pitchFamily="2" charset="-52"/>
              <a:buChar char="!"/>
            </a:pPr>
            <a:endParaRPr lang="ru-RU" sz="2000" b="0" i="0" dirty="0">
              <a:solidFill>
                <a:srgbClr val="1D4992"/>
              </a:solidFill>
              <a:effectLst/>
              <a:latin typeface="Montserrat" panose="00000500000000000000" pitchFamily="2" charset="-52"/>
            </a:endParaRPr>
          </a:p>
          <a:p>
            <a:pPr marL="342900" indent="-342900" algn="l">
              <a:buClr>
                <a:srgbClr val="FF0000"/>
              </a:buClr>
              <a:buSzPct val="150000"/>
              <a:buFont typeface="Montserrat" panose="00000500000000000000" pitchFamily="2" charset="-52"/>
              <a:buChar char="!"/>
            </a:pPr>
            <a:r>
              <a:rPr lang="ru-RU" sz="2000" b="0" i="0" dirty="0">
                <a:solidFill>
                  <a:srgbClr val="1D4992"/>
                </a:solidFill>
                <a:effectLst/>
                <a:latin typeface="Montserrat" panose="00000500000000000000" pitchFamily="2" charset="-52"/>
              </a:rPr>
              <a:t>Олимпиада проводится на русском и английском языках </a:t>
            </a:r>
          </a:p>
          <a:p>
            <a:pPr marL="342900" indent="-342900" algn="l">
              <a:buClr>
                <a:srgbClr val="FF0000"/>
              </a:buClr>
              <a:buSzPct val="150000"/>
              <a:buFont typeface="Montserrat" panose="00000500000000000000" pitchFamily="2" charset="-52"/>
              <a:buChar char="!"/>
            </a:pPr>
            <a:endParaRPr lang="ru-RU" sz="2000" b="0" i="0" dirty="0">
              <a:solidFill>
                <a:srgbClr val="1D4992"/>
              </a:solidFill>
              <a:effectLst/>
              <a:latin typeface="Montserrat" panose="00000500000000000000" pitchFamily="2" charset="-52"/>
            </a:endParaRPr>
          </a:p>
          <a:p>
            <a:pPr marL="342900" indent="-342900" algn="l">
              <a:buClr>
                <a:srgbClr val="FF0000"/>
              </a:buClr>
              <a:buSzPct val="150000"/>
              <a:buFont typeface="Montserrat" panose="00000500000000000000" pitchFamily="2" charset="-52"/>
              <a:buChar char="!"/>
            </a:pPr>
            <a:r>
              <a:rPr lang="ru-RU" sz="2000" dirty="0">
                <a:solidFill>
                  <a:srgbClr val="1D4992"/>
                </a:solidFill>
                <a:latin typeface="Montserrat" panose="00000500000000000000" pitchFamily="2" charset="-52"/>
              </a:rPr>
              <a:t>Дистанционный формат проведения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19FA1DE7-46DD-4623-8090-5302693E87AC}"/>
              </a:ext>
            </a:extLst>
          </p:cNvPr>
          <p:cNvSpPr txBox="1"/>
          <p:nvPr/>
        </p:nvSpPr>
        <p:spPr>
          <a:xfrm>
            <a:off x="148461" y="5400961"/>
            <a:ext cx="2407280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2000" b="1" dirty="0">
                <a:solidFill>
                  <a:srgbClr val="1D4992"/>
                </a:solidFill>
                <a:latin typeface="Montserrat" panose="00000500000000000000" pitchFamily="2" charset="-52"/>
              </a:rPr>
              <a:t>Научное руководство ЮФУ</a:t>
            </a:r>
            <a:endParaRPr lang="ru-RU" sz="2000" b="1" i="0" dirty="0">
              <a:solidFill>
                <a:srgbClr val="1D4992"/>
              </a:solidFill>
              <a:effectLst/>
              <a:latin typeface="Montserrat" panose="00000500000000000000" pitchFamily="2" charset="-52"/>
            </a:endParaRP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80AECA49-2DA2-4E55-9AC4-FA759E570A33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12017" y="5093184"/>
            <a:ext cx="1636032" cy="1631216"/>
          </a:xfrm>
          <a:prstGeom prst="rect">
            <a:avLst/>
          </a:prstGeom>
        </p:spPr>
      </p:pic>
      <p:sp>
        <p:nvSpPr>
          <p:cNvPr id="20" name="Прямоугольник 19">
            <a:extLst>
              <a:ext uri="{FF2B5EF4-FFF2-40B4-BE49-F238E27FC236}">
                <a16:creationId xmlns:a16="http://schemas.microsoft.com/office/drawing/2014/main" id="{E7F1CAA7-4E33-40CC-900E-3EC530ACD362}"/>
              </a:ext>
            </a:extLst>
          </p:cNvPr>
          <p:cNvSpPr/>
          <p:nvPr/>
        </p:nvSpPr>
        <p:spPr>
          <a:xfrm rot="5400000" flipH="1">
            <a:off x="1108339" y="4147291"/>
            <a:ext cx="45719" cy="2195300"/>
          </a:xfrm>
          <a:prstGeom prst="rect">
            <a:avLst/>
          </a:prstGeom>
          <a:solidFill>
            <a:srgbClr val="EE2D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Стрелка: вправо 24">
            <a:extLst>
              <a:ext uri="{FF2B5EF4-FFF2-40B4-BE49-F238E27FC236}">
                <a16:creationId xmlns:a16="http://schemas.microsoft.com/office/drawing/2014/main" id="{CE86459A-E704-4BD9-A61A-D34EE19EB642}"/>
              </a:ext>
            </a:extLst>
          </p:cNvPr>
          <p:cNvSpPr/>
          <p:nvPr/>
        </p:nvSpPr>
        <p:spPr>
          <a:xfrm>
            <a:off x="8855646" y="2772612"/>
            <a:ext cx="1444255" cy="1325940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Для успешно прошедших</a:t>
            </a:r>
            <a:br>
              <a:rPr lang="ru-RU" sz="11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1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 этап</a:t>
            </a:r>
            <a:endParaRPr lang="ru-RU" sz="11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11670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80DBD395-1E8B-4ABB-9298-105A0773E9A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20284" y="0"/>
            <a:ext cx="6571716" cy="6858000"/>
          </a:xfrm>
          <a:prstGeom prst="rect">
            <a:avLst/>
          </a:prstGeom>
        </p:spPr>
      </p:pic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3D142AC5-92FA-4931-811C-C1CC749F3D9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5078730" cy="68580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315F1FCA-C8BB-4463-A700-1047B1896B24}"/>
              </a:ext>
            </a:extLst>
          </p:cNvPr>
          <p:cNvSpPr txBox="1"/>
          <p:nvPr/>
        </p:nvSpPr>
        <p:spPr>
          <a:xfrm>
            <a:off x="5620284" y="449708"/>
            <a:ext cx="6595110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2400" b="0" i="0" dirty="0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Управление международной деятельности Южного федерального университета</a:t>
            </a:r>
            <a:br>
              <a:rPr lang="ru-RU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400" b="0" i="0" dirty="0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+7 (863) 218 40 24</a:t>
            </a:r>
            <a:endParaRPr lang="ru-RU" sz="2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/>
            <a:r>
              <a:rPr lang="ru-RU" sz="2400" i="0" u="none" strike="noStrike" dirty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welcome@sfedu.ru</a:t>
            </a:r>
            <a:r>
              <a:rPr lang="en-US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ru-RU" sz="2400" spc="40" dirty="0">
                <a:solidFill>
                  <a:srgbClr val="FF0000"/>
                </a:solidFill>
                <a:latin typeface="Arial" panose="020B0604020202020204" pitchFamily="34" charset="0"/>
                <a:ea typeface="Helvetica Neue" panose="02000503000000020004" pitchFamily="2" charset="0"/>
                <a:cs typeface="Arial" panose="020B0604020202020204" pitchFamily="34" charset="0"/>
              </a:rPr>
              <a:t> </a:t>
            </a:r>
            <a:r>
              <a:rPr lang="ru-RU" sz="2400" spc="40" dirty="0">
                <a:latin typeface="Arial" panose="020B0604020202020204" pitchFamily="34" charset="0"/>
                <a:ea typeface="Helvetica Neue" panose="02000503000000020004" pitchFamily="2" charset="0"/>
                <a:cs typeface="Arial" panose="020B0604020202020204" pitchFamily="34" charset="0"/>
              </a:rPr>
              <a:t>		         </a:t>
            </a:r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C6CFF537-DE82-4053-A19F-2ABC00DEBC03}"/>
              </a:ext>
            </a:extLst>
          </p:cNvPr>
          <p:cNvSpPr/>
          <p:nvPr/>
        </p:nvSpPr>
        <p:spPr>
          <a:xfrm flipH="1">
            <a:off x="5069052" y="0"/>
            <a:ext cx="551232" cy="6858000"/>
          </a:xfrm>
          <a:prstGeom prst="rect">
            <a:avLst/>
          </a:prstGeom>
          <a:solidFill>
            <a:srgbClr val="EE2D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F1579A1-C0AE-47BD-AD06-48A1D095722B}"/>
              </a:ext>
            </a:extLst>
          </p:cNvPr>
          <p:cNvSpPr txBox="1"/>
          <p:nvPr/>
        </p:nvSpPr>
        <p:spPr>
          <a:xfrm>
            <a:off x="5620284" y="3429000"/>
            <a:ext cx="2154763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b="1" i="0" dirty="0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Полезная информация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4DF6A032-900B-4017-B93D-AD0D2B3D9F12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421" t="7147" r="7779" b="8435"/>
          <a:stretch/>
        </p:blipFill>
        <p:spPr>
          <a:xfrm>
            <a:off x="6043147" y="4166301"/>
            <a:ext cx="1309036" cy="1318662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67136AA1-ECBE-4076-AA03-67BD880596F6}"/>
              </a:ext>
            </a:extLst>
          </p:cNvPr>
          <p:cNvSpPr txBox="1"/>
          <p:nvPr/>
        </p:nvSpPr>
        <p:spPr>
          <a:xfrm>
            <a:off x="7498426" y="3442717"/>
            <a:ext cx="2485097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ru-RU"/>
            </a:defPPr>
            <a:lvl1pPr algn="ctr">
              <a:defRPr b="1" i="0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ru-RU" dirty="0"/>
              <a:t>Студенческий кампус</a:t>
            </a:r>
          </a:p>
        </p:txBody>
      </p:sp>
      <p:pic>
        <p:nvPicPr>
          <p:cNvPr id="14" name="Рисунок 13">
            <a:extLst>
              <a:ext uri="{FF2B5EF4-FFF2-40B4-BE49-F238E27FC236}">
                <a16:creationId xmlns:a16="http://schemas.microsoft.com/office/drawing/2014/main" id="{954F125A-E1A7-4BEC-9986-D71B09495355}"/>
              </a:ext>
            </a:extLst>
          </p:cNvPr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046" t="6098" r="5224" b="7021"/>
          <a:stretch/>
        </p:blipFill>
        <p:spPr>
          <a:xfrm>
            <a:off x="8073759" y="4166301"/>
            <a:ext cx="1334430" cy="1318662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2C4B8973-6D28-4183-BE58-5D8154825072}"/>
              </a:ext>
            </a:extLst>
          </p:cNvPr>
          <p:cNvSpPr txBox="1"/>
          <p:nvPr/>
        </p:nvSpPr>
        <p:spPr>
          <a:xfrm>
            <a:off x="10051246" y="3429000"/>
            <a:ext cx="1887421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ru-RU"/>
            </a:defPPr>
            <a:lvl1pPr algn="ctr">
              <a:defRPr b="1" i="0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ru-RU" dirty="0"/>
              <a:t>Студенческий досуг</a:t>
            </a:r>
          </a:p>
        </p:txBody>
      </p:sp>
      <p:pic>
        <p:nvPicPr>
          <p:cNvPr id="18" name="Рисунок 17">
            <a:extLst>
              <a:ext uri="{FF2B5EF4-FFF2-40B4-BE49-F238E27FC236}">
                <a16:creationId xmlns:a16="http://schemas.microsoft.com/office/drawing/2014/main" id="{0BD49F51-36F1-42FB-B990-CECEC44593E7}"/>
              </a:ext>
            </a:extLst>
          </p:cNvPr>
          <p:cNvPicPr>
            <a:picLocks noChangeAspect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885" t="7839" r="7689" b="7746"/>
          <a:stretch/>
        </p:blipFill>
        <p:spPr>
          <a:xfrm>
            <a:off x="10327741" y="4166300"/>
            <a:ext cx="1334430" cy="13186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994182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299</TotalTime>
  <Words>161</Words>
  <Application>Microsoft Office PowerPoint</Application>
  <PresentationFormat>Широкоэкранный</PresentationFormat>
  <Paragraphs>55</Paragraphs>
  <Slides>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10" baseType="lpstr">
      <vt:lpstr>Arial</vt:lpstr>
      <vt:lpstr>Arial Black</vt:lpstr>
      <vt:lpstr>Calibri</vt:lpstr>
      <vt:lpstr>Calibri Light</vt:lpstr>
      <vt:lpstr>Montserrat</vt:lpstr>
      <vt:lpstr>Muller Regular</vt:lpstr>
      <vt:lpstr>Тема Office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Грановская Александра Григорьевна</dc:creator>
  <cp:lastModifiedBy>Грановская Александра Григорьевна</cp:lastModifiedBy>
  <cp:revision>30</cp:revision>
  <dcterms:created xsi:type="dcterms:W3CDTF">2024-09-16T10:16:53Z</dcterms:created>
  <dcterms:modified xsi:type="dcterms:W3CDTF">2024-09-17T07:31:18Z</dcterms:modified>
</cp:coreProperties>
</file>