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6"/>
  </p:notesMasterIdLst>
  <p:handoutMasterIdLst>
    <p:handoutMasterId r:id="rId7"/>
  </p:handoutMasterIdLst>
  <p:sldIdLst>
    <p:sldId id="258" r:id="rId2"/>
    <p:sldId id="447" r:id="rId3"/>
    <p:sldId id="265" r:id="rId4"/>
    <p:sldId id="439" r:id="rId5"/>
  </p:sldIdLst>
  <p:sldSz cx="9144000" cy="6858000" type="screen4x3"/>
  <p:notesSz cx="6781800" cy="9918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FF178B"/>
    <a:srgbClr val="FF35FF"/>
    <a:srgbClr val="FFBFFF"/>
    <a:srgbClr val="C2C2C2"/>
    <a:srgbClr val="000066"/>
    <a:srgbClr val="6699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8233" autoAdjust="0"/>
  </p:normalViewPr>
  <p:slideViewPr>
    <p:cSldViewPr>
      <p:cViewPr>
        <p:scale>
          <a:sx n="50" d="100"/>
          <a:sy n="50" d="100"/>
        </p:scale>
        <p:origin x="-10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10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2A880E-9476-4DB8-B868-602B2764E312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</dgm:pt>
    <dgm:pt modelId="{FB271B96-ED35-416C-ADA2-DAC53DB0E737}">
      <dgm:prSet custT="1"/>
      <dgm:spPr/>
      <dgm:t>
        <a:bodyPr/>
        <a:lstStyle/>
        <a:p>
          <a:pPr marL="342900" marR="0" lvl="0" indent="-342900" algn="ctr" defTabSz="914400" rtl="0" eaLnBrk="0" fontAlgn="base" latinLnBrk="0" hangingPunct="0">
            <a:lnSpc>
              <a:spcPct val="100000"/>
            </a:lnSpc>
            <a:spcBef>
              <a:spcPct val="20000"/>
            </a:spcBef>
            <a:spcAft>
              <a:spcPct val="0"/>
            </a:spcAft>
            <a:buClr>
              <a:srgbClr val="DB0399"/>
            </a:buClr>
            <a:buSzPct val="70000"/>
            <a:buFont typeface="Monotype Sorts" pitchFamily="2" charset="2"/>
            <a:buNone/>
            <a:tabLst/>
          </a:pPr>
          <a:r>
            <a:rPr kumimoji="0" lang="en-GB" sz="1200" b="0" i="0" u="none" strike="noStrike" cap="none" normalizeH="0" baseline="0" dirty="0" smtClean="0">
              <a:ln>
                <a:noFill/>
              </a:ln>
              <a:solidFill>
                <a:srgbClr val="003B90"/>
              </a:solidFill>
              <a:effectLst/>
              <a:latin typeface="Arial" charset="0"/>
            </a:rPr>
            <a:t>Masters degree</a:t>
          </a:r>
          <a:endParaRPr kumimoji="0" lang="en-GB" sz="1200" b="0" i="0" u="none" strike="noStrike" cap="none" normalizeH="0" baseline="0" dirty="0" smtClean="0">
            <a:ln>
              <a:noFill/>
            </a:ln>
            <a:solidFill>
              <a:srgbClr val="003B90"/>
            </a:solidFill>
            <a:effectLst/>
            <a:latin typeface="Arial" charset="0"/>
          </a:endParaRPr>
        </a:p>
      </dgm:t>
    </dgm:pt>
    <dgm:pt modelId="{99A84726-080A-41A2-81BD-FF985E808C8A}" type="parTrans" cxnId="{493698B0-10E1-447F-A621-B3CEA8915763}">
      <dgm:prSet/>
      <dgm:spPr/>
    </dgm:pt>
    <dgm:pt modelId="{C5710131-DF02-425C-88E9-FB7AA1786CED}" type="sibTrans" cxnId="{493698B0-10E1-447F-A621-B3CEA8915763}">
      <dgm:prSet/>
      <dgm:spPr/>
    </dgm:pt>
    <dgm:pt modelId="{FA8B6E11-4596-4152-AAF6-2710111A5296}">
      <dgm:prSet/>
      <dgm:spPr/>
      <dgm:t>
        <a:bodyPr/>
        <a:lstStyle/>
        <a:p>
          <a:pPr marL="342900" marR="0" lvl="0" indent="-342900" algn="ctr" defTabSz="914400" rtl="0" eaLnBrk="0" fontAlgn="base" latinLnBrk="0" hangingPunct="0">
            <a:lnSpc>
              <a:spcPct val="100000"/>
            </a:lnSpc>
            <a:spcBef>
              <a:spcPct val="20000"/>
            </a:spcBef>
            <a:spcAft>
              <a:spcPct val="0"/>
            </a:spcAft>
            <a:buClr>
              <a:srgbClr val="DB0399"/>
            </a:buClr>
            <a:buSzPct val="70000"/>
            <a:buFont typeface="Monotype Sorts" pitchFamily="2" charset="2"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rgbClr val="003B90"/>
              </a:solidFill>
              <a:effectLst/>
              <a:latin typeface="Arial" charset="0"/>
            </a:rPr>
            <a:t>Expertise</a:t>
          </a:r>
          <a:endParaRPr kumimoji="0" lang="en-US" b="0" i="0" u="none" strike="noStrike" cap="none" normalizeH="0" baseline="0" dirty="0" smtClean="0">
            <a:ln>
              <a:noFill/>
            </a:ln>
            <a:solidFill>
              <a:srgbClr val="003B90"/>
            </a:solidFill>
            <a:effectLst/>
            <a:latin typeface="Arial" charset="0"/>
          </a:endParaRPr>
        </a:p>
      </dgm:t>
    </dgm:pt>
    <dgm:pt modelId="{DC44BE43-C01F-4FD3-88D9-19FC18296F31}" type="parTrans" cxnId="{1DCD7E0E-2C40-4FEC-AC05-BD5FEF44A4BB}">
      <dgm:prSet/>
      <dgm:spPr/>
      <dgm:t>
        <a:bodyPr/>
        <a:lstStyle/>
        <a:p>
          <a:endParaRPr lang="en-GB"/>
        </a:p>
      </dgm:t>
    </dgm:pt>
    <dgm:pt modelId="{6534A0AE-8284-429E-AB56-9C517BC9ABA5}" type="sibTrans" cxnId="{1DCD7E0E-2C40-4FEC-AC05-BD5FEF44A4BB}">
      <dgm:prSet/>
      <dgm:spPr/>
    </dgm:pt>
    <dgm:pt modelId="{E6D951D5-E547-4781-8CED-B24D4DEF2319}">
      <dgm:prSet custT="1"/>
      <dgm:spPr/>
      <dgm:t>
        <a:bodyPr/>
        <a:lstStyle/>
        <a:p>
          <a:pPr marL="342900" marR="0" lvl="0" indent="-342900" algn="ctr" defTabSz="914400" rtl="0" eaLnBrk="0" fontAlgn="base" latinLnBrk="0" hangingPunct="0">
            <a:lnSpc>
              <a:spcPct val="100000"/>
            </a:lnSpc>
            <a:spcBef>
              <a:spcPct val="20000"/>
            </a:spcBef>
            <a:spcAft>
              <a:spcPct val="0"/>
            </a:spcAft>
            <a:buClr>
              <a:srgbClr val="DB0399"/>
            </a:buClr>
            <a:buSzPct val="70000"/>
            <a:buFont typeface="Monotype Sorts" pitchFamily="2" charset="2"/>
            <a:buNone/>
            <a:tabLst/>
          </a:pPr>
          <a:r>
            <a:rPr kumimoji="0" lang="en-US" sz="1200" b="0" i="0" u="none" strike="noStrike" cap="none" normalizeH="0" baseline="0" dirty="0" smtClean="0">
              <a:ln>
                <a:noFill/>
              </a:ln>
              <a:solidFill>
                <a:srgbClr val="003B90"/>
              </a:solidFill>
              <a:effectLst/>
              <a:latin typeface="Arial" charset="0"/>
            </a:rPr>
            <a:t>Competitor analysis</a:t>
          </a:r>
          <a:endParaRPr kumimoji="0" lang="en-US" sz="1200" b="0" i="0" u="none" strike="noStrike" cap="none" normalizeH="0" baseline="0" dirty="0" smtClean="0">
            <a:ln>
              <a:noFill/>
            </a:ln>
            <a:solidFill>
              <a:srgbClr val="003B90"/>
            </a:solidFill>
            <a:effectLst/>
            <a:latin typeface="Arial" charset="0"/>
          </a:endParaRPr>
        </a:p>
      </dgm:t>
    </dgm:pt>
    <dgm:pt modelId="{76CC92C5-97ED-4788-9C61-2AEA4A8D4B80}" type="parTrans" cxnId="{DB2E9088-C3F6-4F97-8181-DBD57B25E40F}">
      <dgm:prSet/>
      <dgm:spPr/>
      <dgm:t>
        <a:bodyPr/>
        <a:lstStyle/>
        <a:p>
          <a:endParaRPr lang="en-GB"/>
        </a:p>
      </dgm:t>
    </dgm:pt>
    <dgm:pt modelId="{48BD9135-1724-40E4-8574-9E43C0A9A905}" type="sibTrans" cxnId="{DB2E9088-C3F6-4F97-8181-DBD57B25E40F}">
      <dgm:prSet/>
      <dgm:spPr/>
    </dgm:pt>
    <dgm:pt modelId="{876E72B8-9323-4E91-80AD-EE6FF97C458B}">
      <dgm:prSet/>
      <dgm:spPr/>
      <dgm:t>
        <a:bodyPr/>
        <a:lstStyle/>
        <a:p>
          <a:pPr marL="342900" marR="0" lvl="0" indent="-342900" algn="ctr" defTabSz="914400" rtl="0" eaLnBrk="0" fontAlgn="base" latinLnBrk="0" hangingPunct="0">
            <a:lnSpc>
              <a:spcPct val="100000"/>
            </a:lnSpc>
            <a:spcBef>
              <a:spcPct val="20000"/>
            </a:spcBef>
            <a:spcAft>
              <a:spcPct val="0"/>
            </a:spcAft>
            <a:buClr>
              <a:srgbClr val="DB0399"/>
            </a:buClr>
            <a:buSzPct val="70000"/>
            <a:buFont typeface="Monotype Sorts" pitchFamily="2" charset="2"/>
            <a:buNone/>
            <a:tabLst/>
          </a:pPr>
          <a:r>
            <a:rPr kumimoji="0" lang="en-GB" b="0" i="0" u="none" strike="noStrike" cap="none" normalizeH="0" baseline="0" dirty="0" smtClean="0">
              <a:ln>
                <a:noFill/>
              </a:ln>
              <a:solidFill>
                <a:srgbClr val="003B90"/>
              </a:solidFill>
              <a:effectLst/>
              <a:latin typeface="Arial" charset="0"/>
            </a:rPr>
            <a:t>Students</a:t>
          </a:r>
          <a:endParaRPr kumimoji="0" lang="en-GB" b="0" i="0" u="none" strike="noStrike" cap="none" normalizeH="0" baseline="0" dirty="0" smtClean="0">
            <a:ln>
              <a:noFill/>
            </a:ln>
            <a:solidFill>
              <a:srgbClr val="003B90"/>
            </a:solidFill>
            <a:effectLst/>
            <a:latin typeface="Arial" charset="0"/>
          </a:endParaRPr>
        </a:p>
      </dgm:t>
    </dgm:pt>
    <dgm:pt modelId="{8FC659CB-96AF-416D-87F5-C250234B7278}" type="parTrans" cxnId="{84B5E62E-A191-4014-9EE2-0F041373A0D6}">
      <dgm:prSet/>
      <dgm:spPr/>
      <dgm:t>
        <a:bodyPr/>
        <a:lstStyle/>
        <a:p>
          <a:endParaRPr lang="en-GB" dirty="0"/>
        </a:p>
      </dgm:t>
    </dgm:pt>
    <dgm:pt modelId="{DB898B2C-A49D-41FE-BA18-679EA765B0FF}" type="sibTrans" cxnId="{84B5E62E-A191-4014-9EE2-0F041373A0D6}">
      <dgm:prSet/>
      <dgm:spPr/>
    </dgm:pt>
    <dgm:pt modelId="{3FF37C83-13D9-494A-A1B5-931650D6F8C1}">
      <dgm:prSet/>
      <dgm:spPr/>
      <dgm:t>
        <a:bodyPr/>
        <a:lstStyle/>
        <a:p>
          <a:pPr marL="342900" marR="0" lvl="0" indent="-342900" algn="ctr" defTabSz="914400" rtl="0" eaLnBrk="0" fontAlgn="base" latinLnBrk="0" hangingPunct="0">
            <a:lnSpc>
              <a:spcPct val="100000"/>
            </a:lnSpc>
            <a:spcBef>
              <a:spcPct val="20000"/>
            </a:spcBef>
            <a:spcAft>
              <a:spcPct val="0"/>
            </a:spcAft>
            <a:buClr>
              <a:srgbClr val="DB0399"/>
            </a:buClr>
            <a:buSzPct val="70000"/>
            <a:buFont typeface="Monotype Sorts" pitchFamily="2" charset="2"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rgbClr val="003B90"/>
              </a:solidFill>
              <a:effectLst/>
              <a:latin typeface="Arial" charset="0"/>
            </a:rPr>
            <a:t>Employers</a:t>
          </a:r>
          <a:endParaRPr kumimoji="0" lang="en-US" b="0" i="0" u="none" strike="noStrike" cap="none" normalizeH="0" baseline="0" dirty="0" smtClean="0">
            <a:ln>
              <a:noFill/>
            </a:ln>
            <a:solidFill>
              <a:srgbClr val="003B90"/>
            </a:solidFill>
            <a:effectLst/>
            <a:latin typeface="Arial" charset="0"/>
          </a:endParaRPr>
        </a:p>
      </dgm:t>
    </dgm:pt>
    <dgm:pt modelId="{B0CF78DB-E7A3-4568-A05A-D6EFDC111931}" type="parTrans" cxnId="{F318EDE3-2ED7-447C-9C4F-458CD13315A0}">
      <dgm:prSet/>
      <dgm:spPr/>
      <dgm:t>
        <a:bodyPr/>
        <a:lstStyle/>
        <a:p>
          <a:endParaRPr lang="en-GB" dirty="0"/>
        </a:p>
      </dgm:t>
    </dgm:pt>
    <dgm:pt modelId="{0ABF744E-69E0-4142-8759-E8CD689F640A}" type="sibTrans" cxnId="{F318EDE3-2ED7-447C-9C4F-458CD13315A0}">
      <dgm:prSet/>
      <dgm:spPr/>
    </dgm:pt>
    <dgm:pt modelId="{C6B5E4DE-C7CF-4F3B-9CA2-DDA03618C5DC}">
      <dgm:prSet/>
      <dgm:spPr/>
      <dgm:t>
        <a:bodyPr/>
        <a:lstStyle/>
        <a:p>
          <a:pPr marL="342900" marR="0" lvl="0" indent="-342900" algn="ctr" defTabSz="914400" rtl="0" eaLnBrk="0" fontAlgn="base" latinLnBrk="0" hangingPunct="0">
            <a:lnSpc>
              <a:spcPct val="100000"/>
            </a:lnSpc>
            <a:spcBef>
              <a:spcPct val="20000"/>
            </a:spcBef>
            <a:spcAft>
              <a:spcPct val="0"/>
            </a:spcAft>
            <a:buClr>
              <a:srgbClr val="DB0399"/>
            </a:buClr>
            <a:buSzPct val="70000"/>
            <a:buFont typeface="Monotype Sorts" pitchFamily="2" charset="2"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rgbClr val="003B90"/>
              </a:solidFill>
              <a:effectLst/>
              <a:latin typeface="Arial" charset="0"/>
            </a:rPr>
            <a:t>Regulatory Body</a:t>
          </a:r>
          <a:endParaRPr kumimoji="0" lang="en-US" b="0" i="0" u="none" strike="noStrike" cap="none" normalizeH="0" baseline="0" dirty="0" smtClean="0">
            <a:ln>
              <a:noFill/>
            </a:ln>
            <a:solidFill>
              <a:srgbClr val="003B90"/>
            </a:solidFill>
            <a:effectLst/>
            <a:latin typeface="Arial" charset="0"/>
          </a:endParaRPr>
        </a:p>
      </dgm:t>
    </dgm:pt>
    <dgm:pt modelId="{F461C984-71E1-47F2-B3A4-021D1272181D}" type="parTrans" cxnId="{2730426B-B2B9-4D76-BCF6-DE600321A532}">
      <dgm:prSet/>
      <dgm:spPr/>
      <dgm:t>
        <a:bodyPr/>
        <a:lstStyle/>
        <a:p>
          <a:endParaRPr lang="en-GB" dirty="0"/>
        </a:p>
      </dgm:t>
    </dgm:pt>
    <dgm:pt modelId="{88E40591-C12E-469D-BCFD-AD2D045FDCE4}" type="sibTrans" cxnId="{2730426B-B2B9-4D76-BCF6-DE600321A532}">
      <dgm:prSet/>
      <dgm:spPr/>
    </dgm:pt>
    <dgm:pt modelId="{DBBFCB0D-29DD-4277-91B2-4114DE90A48E}" type="pres">
      <dgm:prSet presAssocID="{F62A880E-9476-4DB8-B868-602B2764E31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DDF43E5-98C5-4720-9DC1-6414E610BD82}" type="pres">
      <dgm:prSet presAssocID="{FB271B96-ED35-416C-ADA2-DAC53DB0E737}" presName="centerShape" presStyleLbl="node0" presStyleIdx="0" presStyleCnt="1" custScaleX="112235"/>
      <dgm:spPr/>
      <dgm:t>
        <a:bodyPr/>
        <a:lstStyle/>
        <a:p>
          <a:endParaRPr lang="en-GB"/>
        </a:p>
      </dgm:t>
    </dgm:pt>
    <dgm:pt modelId="{15E8DB8A-3422-4ECF-AC69-2AE6DEF0B844}" type="pres">
      <dgm:prSet presAssocID="{DC44BE43-C01F-4FD3-88D9-19FC18296F31}" presName="Name9" presStyleLbl="parChTrans1D2" presStyleIdx="0" presStyleCnt="5"/>
      <dgm:spPr/>
      <dgm:t>
        <a:bodyPr/>
        <a:lstStyle/>
        <a:p>
          <a:endParaRPr lang="en-GB"/>
        </a:p>
      </dgm:t>
    </dgm:pt>
    <dgm:pt modelId="{6AD2B306-C504-4206-8322-81757271F5F7}" type="pres">
      <dgm:prSet presAssocID="{DC44BE43-C01F-4FD3-88D9-19FC18296F31}" presName="connTx" presStyleLbl="parChTrans1D2" presStyleIdx="0" presStyleCnt="5"/>
      <dgm:spPr/>
      <dgm:t>
        <a:bodyPr/>
        <a:lstStyle/>
        <a:p>
          <a:endParaRPr lang="en-GB"/>
        </a:p>
      </dgm:t>
    </dgm:pt>
    <dgm:pt modelId="{EFFD4DA9-8846-4F6F-AD9E-5FFEC665CA3A}" type="pres">
      <dgm:prSet presAssocID="{FA8B6E11-4596-4152-AAF6-2710111A529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901F46D-9641-47BC-980C-82DE789F5B01}" type="pres">
      <dgm:prSet presAssocID="{76CC92C5-97ED-4788-9C61-2AEA4A8D4B80}" presName="Name9" presStyleLbl="parChTrans1D2" presStyleIdx="1" presStyleCnt="5"/>
      <dgm:spPr/>
      <dgm:t>
        <a:bodyPr/>
        <a:lstStyle/>
        <a:p>
          <a:endParaRPr lang="en-GB"/>
        </a:p>
      </dgm:t>
    </dgm:pt>
    <dgm:pt modelId="{85B0A908-41F4-4E23-8D78-BACE67C16152}" type="pres">
      <dgm:prSet presAssocID="{76CC92C5-97ED-4788-9C61-2AEA4A8D4B80}" presName="connTx" presStyleLbl="parChTrans1D2" presStyleIdx="1" presStyleCnt="5"/>
      <dgm:spPr/>
      <dgm:t>
        <a:bodyPr/>
        <a:lstStyle/>
        <a:p>
          <a:endParaRPr lang="en-GB"/>
        </a:p>
      </dgm:t>
    </dgm:pt>
    <dgm:pt modelId="{55069C9E-BC5D-4FCC-B8D9-EE5EE3D20A0E}" type="pres">
      <dgm:prSet presAssocID="{E6D951D5-E547-4781-8CED-B24D4DEF2319}" presName="node" presStyleLbl="node1" presStyleIdx="1" presStyleCnt="5" custScaleX="134665" custScaleY="11356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EF000DC-A1A2-4B70-A88E-C82C731ED21D}" type="pres">
      <dgm:prSet presAssocID="{8FC659CB-96AF-416D-87F5-C250234B7278}" presName="Name9" presStyleLbl="parChTrans1D2" presStyleIdx="2" presStyleCnt="5"/>
      <dgm:spPr/>
      <dgm:t>
        <a:bodyPr/>
        <a:lstStyle/>
        <a:p>
          <a:endParaRPr lang="en-GB"/>
        </a:p>
      </dgm:t>
    </dgm:pt>
    <dgm:pt modelId="{1AD5CDE9-181A-41E9-8ABD-C6F7F46855A6}" type="pres">
      <dgm:prSet presAssocID="{8FC659CB-96AF-416D-87F5-C250234B7278}" presName="connTx" presStyleLbl="parChTrans1D2" presStyleIdx="2" presStyleCnt="5"/>
      <dgm:spPr/>
      <dgm:t>
        <a:bodyPr/>
        <a:lstStyle/>
        <a:p>
          <a:endParaRPr lang="en-GB"/>
        </a:p>
      </dgm:t>
    </dgm:pt>
    <dgm:pt modelId="{4BB70715-B064-4F2D-A7A4-210C84C3FAED}" type="pres">
      <dgm:prSet presAssocID="{876E72B8-9323-4E91-80AD-EE6FF97C458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DD3AEEA-3259-44D6-9C6E-D72BE9650557}" type="pres">
      <dgm:prSet presAssocID="{B0CF78DB-E7A3-4568-A05A-D6EFDC111931}" presName="Name9" presStyleLbl="parChTrans1D2" presStyleIdx="3" presStyleCnt="5"/>
      <dgm:spPr/>
      <dgm:t>
        <a:bodyPr/>
        <a:lstStyle/>
        <a:p>
          <a:endParaRPr lang="en-GB"/>
        </a:p>
      </dgm:t>
    </dgm:pt>
    <dgm:pt modelId="{15CDDAD4-E254-4C35-8CC6-F450DD8F2E3B}" type="pres">
      <dgm:prSet presAssocID="{B0CF78DB-E7A3-4568-A05A-D6EFDC111931}" presName="connTx" presStyleLbl="parChTrans1D2" presStyleIdx="3" presStyleCnt="5"/>
      <dgm:spPr/>
      <dgm:t>
        <a:bodyPr/>
        <a:lstStyle/>
        <a:p>
          <a:endParaRPr lang="en-GB"/>
        </a:p>
      </dgm:t>
    </dgm:pt>
    <dgm:pt modelId="{6A9A58E3-8582-4C29-A856-610239D985FA}" type="pres">
      <dgm:prSet presAssocID="{3FF37C83-13D9-494A-A1B5-931650D6F8C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E49BD7-3E11-4338-8984-DAD5AECC06D2}" type="pres">
      <dgm:prSet presAssocID="{F461C984-71E1-47F2-B3A4-021D1272181D}" presName="Name9" presStyleLbl="parChTrans1D2" presStyleIdx="4" presStyleCnt="5"/>
      <dgm:spPr/>
      <dgm:t>
        <a:bodyPr/>
        <a:lstStyle/>
        <a:p>
          <a:endParaRPr lang="en-GB"/>
        </a:p>
      </dgm:t>
    </dgm:pt>
    <dgm:pt modelId="{D421B181-45A8-4464-93E2-5EE30430C570}" type="pres">
      <dgm:prSet presAssocID="{F461C984-71E1-47F2-B3A4-021D1272181D}" presName="connTx" presStyleLbl="parChTrans1D2" presStyleIdx="4" presStyleCnt="5"/>
      <dgm:spPr/>
      <dgm:t>
        <a:bodyPr/>
        <a:lstStyle/>
        <a:p>
          <a:endParaRPr lang="en-GB"/>
        </a:p>
      </dgm:t>
    </dgm:pt>
    <dgm:pt modelId="{8192F2CB-EF54-443D-8A52-FE44BCF186D3}" type="pres">
      <dgm:prSet presAssocID="{C6B5E4DE-C7CF-4F3B-9CA2-DDA03618C5D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730426B-B2B9-4D76-BCF6-DE600321A532}" srcId="{FB271B96-ED35-416C-ADA2-DAC53DB0E737}" destId="{C6B5E4DE-C7CF-4F3B-9CA2-DDA03618C5DC}" srcOrd="4" destOrd="0" parTransId="{F461C984-71E1-47F2-B3A4-021D1272181D}" sibTransId="{88E40591-C12E-469D-BCFD-AD2D045FDCE4}"/>
    <dgm:cxn modelId="{270438B4-1FA9-4A41-A186-98C2706CB9F6}" type="presOf" srcId="{DC44BE43-C01F-4FD3-88D9-19FC18296F31}" destId="{6AD2B306-C504-4206-8322-81757271F5F7}" srcOrd="1" destOrd="0" presId="urn:microsoft.com/office/officeart/2005/8/layout/radial1"/>
    <dgm:cxn modelId="{8DDD2A48-7E63-4D00-A041-993E732EFF13}" type="presOf" srcId="{FA8B6E11-4596-4152-AAF6-2710111A5296}" destId="{EFFD4DA9-8846-4F6F-AD9E-5FFEC665CA3A}" srcOrd="0" destOrd="0" presId="urn:microsoft.com/office/officeart/2005/8/layout/radial1"/>
    <dgm:cxn modelId="{5001E756-41DD-4CF1-A907-7A018C58639A}" type="presOf" srcId="{F62A880E-9476-4DB8-B868-602B2764E312}" destId="{DBBFCB0D-29DD-4277-91B2-4114DE90A48E}" srcOrd="0" destOrd="0" presId="urn:microsoft.com/office/officeart/2005/8/layout/radial1"/>
    <dgm:cxn modelId="{DB2E9088-C3F6-4F97-8181-DBD57B25E40F}" srcId="{FB271B96-ED35-416C-ADA2-DAC53DB0E737}" destId="{E6D951D5-E547-4781-8CED-B24D4DEF2319}" srcOrd="1" destOrd="0" parTransId="{76CC92C5-97ED-4788-9C61-2AEA4A8D4B80}" sibTransId="{48BD9135-1724-40E4-8574-9E43C0A9A905}"/>
    <dgm:cxn modelId="{27099ADD-F7DE-4FDD-88BA-83DA33C32013}" type="presOf" srcId="{DC44BE43-C01F-4FD3-88D9-19FC18296F31}" destId="{15E8DB8A-3422-4ECF-AC69-2AE6DEF0B844}" srcOrd="0" destOrd="0" presId="urn:microsoft.com/office/officeart/2005/8/layout/radial1"/>
    <dgm:cxn modelId="{7960E38E-1FF5-40F7-BFA3-255816B78686}" type="presOf" srcId="{B0CF78DB-E7A3-4568-A05A-D6EFDC111931}" destId="{15CDDAD4-E254-4C35-8CC6-F450DD8F2E3B}" srcOrd="1" destOrd="0" presId="urn:microsoft.com/office/officeart/2005/8/layout/radial1"/>
    <dgm:cxn modelId="{84B5E62E-A191-4014-9EE2-0F041373A0D6}" srcId="{FB271B96-ED35-416C-ADA2-DAC53DB0E737}" destId="{876E72B8-9323-4E91-80AD-EE6FF97C458B}" srcOrd="2" destOrd="0" parTransId="{8FC659CB-96AF-416D-87F5-C250234B7278}" sibTransId="{DB898B2C-A49D-41FE-BA18-679EA765B0FF}"/>
    <dgm:cxn modelId="{64A59992-4620-4FAC-8D1B-113A27FA6072}" type="presOf" srcId="{76CC92C5-97ED-4788-9C61-2AEA4A8D4B80}" destId="{A901F46D-9641-47BC-980C-82DE789F5B01}" srcOrd="0" destOrd="0" presId="urn:microsoft.com/office/officeart/2005/8/layout/radial1"/>
    <dgm:cxn modelId="{8DBA3920-DBC7-40D4-B8F2-2205D486FB62}" type="presOf" srcId="{3FF37C83-13D9-494A-A1B5-931650D6F8C1}" destId="{6A9A58E3-8582-4C29-A856-610239D985FA}" srcOrd="0" destOrd="0" presId="urn:microsoft.com/office/officeart/2005/8/layout/radial1"/>
    <dgm:cxn modelId="{1DCD7E0E-2C40-4FEC-AC05-BD5FEF44A4BB}" srcId="{FB271B96-ED35-416C-ADA2-DAC53DB0E737}" destId="{FA8B6E11-4596-4152-AAF6-2710111A5296}" srcOrd="0" destOrd="0" parTransId="{DC44BE43-C01F-4FD3-88D9-19FC18296F31}" sibTransId="{6534A0AE-8284-429E-AB56-9C517BC9ABA5}"/>
    <dgm:cxn modelId="{AFB6A38F-42F1-4DD2-88D2-9A0DCECB57D3}" type="presOf" srcId="{876E72B8-9323-4E91-80AD-EE6FF97C458B}" destId="{4BB70715-B064-4F2D-A7A4-210C84C3FAED}" srcOrd="0" destOrd="0" presId="urn:microsoft.com/office/officeart/2005/8/layout/radial1"/>
    <dgm:cxn modelId="{E9181EC0-0E86-438F-AE49-6B4B8591459E}" type="presOf" srcId="{FB271B96-ED35-416C-ADA2-DAC53DB0E737}" destId="{7DDF43E5-98C5-4720-9DC1-6414E610BD82}" srcOrd="0" destOrd="0" presId="urn:microsoft.com/office/officeart/2005/8/layout/radial1"/>
    <dgm:cxn modelId="{493698B0-10E1-447F-A621-B3CEA8915763}" srcId="{F62A880E-9476-4DB8-B868-602B2764E312}" destId="{FB271B96-ED35-416C-ADA2-DAC53DB0E737}" srcOrd="0" destOrd="0" parTransId="{99A84726-080A-41A2-81BD-FF985E808C8A}" sibTransId="{C5710131-DF02-425C-88E9-FB7AA1786CED}"/>
    <dgm:cxn modelId="{9F16FD5B-25F6-4B33-8BB3-4AB31A4E9856}" type="presOf" srcId="{F461C984-71E1-47F2-B3A4-021D1272181D}" destId="{D421B181-45A8-4464-93E2-5EE30430C570}" srcOrd="1" destOrd="0" presId="urn:microsoft.com/office/officeart/2005/8/layout/radial1"/>
    <dgm:cxn modelId="{E2095853-078B-4506-A98C-DD781BBB48D6}" type="presOf" srcId="{F461C984-71E1-47F2-B3A4-021D1272181D}" destId="{D3E49BD7-3E11-4338-8984-DAD5AECC06D2}" srcOrd="0" destOrd="0" presId="urn:microsoft.com/office/officeart/2005/8/layout/radial1"/>
    <dgm:cxn modelId="{A008D70B-F2CE-46D3-9AFE-743DC38C0218}" type="presOf" srcId="{B0CF78DB-E7A3-4568-A05A-D6EFDC111931}" destId="{3DD3AEEA-3259-44D6-9C6E-D72BE9650557}" srcOrd="0" destOrd="0" presId="urn:microsoft.com/office/officeart/2005/8/layout/radial1"/>
    <dgm:cxn modelId="{E964AFFD-527A-4639-81D8-714FD5F5F32C}" type="presOf" srcId="{8FC659CB-96AF-416D-87F5-C250234B7278}" destId="{AEF000DC-A1A2-4B70-A88E-C82C731ED21D}" srcOrd="0" destOrd="0" presId="urn:microsoft.com/office/officeart/2005/8/layout/radial1"/>
    <dgm:cxn modelId="{721B6B86-2DE7-43D6-98ED-7D997085E504}" type="presOf" srcId="{76CC92C5-97ED-4788-9C61-2AEA4A8D4B80}" destId="{85B0A908-41F4-4E23-8D78-BACE67C16152}" srcOrd="1" destOrd="0" presId="urn:microsoft.com/office/officeart/2005/8/layout/radial1"/>
    <dgm:cxn modelId="{F318EDE3-2ED7-447C-9C4F-458CD13315A0}" srcId="{FB271B96-ED35-416C-ADA2-DAC53DB0E737}" destId="{3FF37C83-13D9-494A-A1B5-931650D6F8C1}" srcOrd="3" destOrd="0" parTransId="{B0CF78DB-E7A3-4568-A05A-D6EFDC111931}" sibTransId="{0ABF744E-69E0-4142-8759-E8CD689F640A}"/>
    <dgm:cxn modelId="{6F175637-2B9E-4264-A04E-2DB40E4FE4F3}" type="presOf" srcId="{C6B5E4DE-C7CF-4F3B-9CA2-DDA03618C5DC}" destId="{8192F2CB-EF54-443D-8A52-FE44BCF186D3}" srcOrd="0" destOrd="0" presId="urn:microsoft.com/office/officeart/2005/8/layout/radial1"/>
    <dgm:cxn modelId="{18EAB475-D46C-4E9F-A9BD-2A0BDA0900E4}" type="presOf" srcId="{8FC659CB-96AF-416D-87F5-C250234B7278}" destId="{1AD5CDE9-181A-41E9-8ABD-C6F7F46855A6}" srcOrd="1" destOrd="0" presId="urn:microsoft.com/office/officeart/2005/8/layout/radial1"/>
    <dgm:cxn modelId="{7B793B63-E8AF-4F7A-9942-615E5A29D825}" type="presOf" srcId="{E6D951D5-E547-4781-8CED-B24D4DEF2319}" destId="{55069C9E-BC5D-4FCC-B8D9-EE5EE3D20A0E}" srcOrd="0" destOrd="0" presId="urn:microsoft.com/office/officeart/2005/8/layout/radial1"/>
    <dgm:cxn modelId="{0E77C582-BCA1-43F7-A0CC-A3BCC4D3F4E8}" type="presParOf" srcId="{DBBFCB0D-29DD-4277-91B2-4114DE90A48E}" destId="{7DDF43E5-98C5-4720-9DC1-6414E610BD82}" srcOrd="0" destOrd="0" presId="urn:microsoft.com/office/officeart/2005/8/layout/radial1"/>
    <dgm:cxn modelId="{0C5017E1-D7F1-4615-88FC-5AB84E1BBD31}" type="presParOf" srcId="{DBBFCB0D-29DD-4277-91B2-4114DE90A48E}" destId="{15E8DB8A-3422-4ECF-AC69-2AE6DEF0B844}" srcOrd="1" destOrd="0" presId="urn:microsoft.com/office/officeart/2005/8/layout/radial1"/>
    <dgm:cxn modelId="{CEC153C1-6F76-4CE1-95CE-DA3793E5BBA3}" type="presParOf" srcId="{15E8DB8A-3422-4ECF-AC69-2AE6DEF0B844}" destId="{6AD2B306-C504-4206-8322-81757271F5F7}" srcOrd="0" destOrd="0" presId="urn:microsoft.com/office/officeart/2005/8/layout/radial1"/>
    <dgm:cxn modelId="{AB21F264-7131-4BF4-AED4-8348A88F78FC}" type="presParOf" srcId="{DBBFCB0D-29DD-4277-91B2-4114DE90A48E}" destId="{EFFD4DA9-8846-4F6F-AD9E-5FFEC665CA3A}" srcOrd="2" destOrd="0" presId="urn:microsoft.com/office/officeart/2005/8/layout/radial1"/>
    <dgm:cxn modelId="{557CAC12-7898-4E9C-9C1D-5F07F22A48BF}" type="presParOf" srcId="{DBBFCB0D-29DD-4277-91B2-4114DE90A48E}" destId="{A901F46D-9641-47BC-980C-82DE789F5B01}" srcOrd="3" destOrd="0" presId="urn:microsoft.com/office/officeart/2005/8/layout/radial1"/>
    <dgm:cxn modelId="{240B0352-FE2E-43DF-BAFD-B3AA6E1971F9}" type="presParOf" srcId="{A901F46D-9641-47BC-980C-82DE789F5B01}" destId="{85B0A908-41F4-4E23-8D78-BACE67C16152}" srcOrd="0" destOrd="0" presId="urn:microsoft.com/office/officeart/2005/8/layout/radial1"/>
    <dgm:cxn modelId="{68B764E9-C6B9-458D-9268-118D0B0AE0DE}" type="presParOf" srcId="{DBBFCB0D-29DD-4277-91B2-4114DE90A48E}" destId="{55069C9E-BC5D-4FCC-B8D9-EE5EE3D20A0E}" srcOrd="4" destOrd="0" presId="urn:microsoft.com/office/officeart/2005/8/layout/radial1"/>
    <dgm:cxn modelId="{7BC0EBA7-AD2F-44E3-897D-28457923F2BE}" type="presParOf" srcId="{DBBFCB0D-29DD-4277-91B2-4114DE90A48E}" destId="{AEF000DC-A1A2-4B70-A88E-C82C731ED21D}" srcOrd="5" destOrd="0" presId="urn:microsoft.com/office/officeart/2005/8/layout/radial1"/>
    <dgm:cxn modelId="{2DF1EF17-5B20-4B59-883F-CD8F65854D2C}" type="presParOf" srcId="{AEF000DC-A1A2-4B70-A88E-C82C731ED21D}" destId="{1AD5CDE9-181A-41E9-8ABD-C6F7F46855A6}" srcOrd="0" destOrd="0" presId="urn:microsoft.com/office/officeart/2005/8/layout/radial1"/>
    <dgm:cxn modelId="{7709D648-7FC3-4615-A1E5-A6CF58C7C395}" type="presParOf" srcId="{DBBFCB0D-29DD-4277-91B2-4114DE90A48E}" destId="{4BB70715-B064-4F2D-A7A4-210C84C3FAED}" srcOrd="6" destOrd="0" presId="urn:microsoft.com/office/officeart/2005/8/layout/radial1"/>
    <dgm:cxn modelId="{2C94EEAE-719B-411F-B2D0-CF640F04ED7F}" type="presParOf" srcId="{DBBFCB0D-29DD-4277-91B2-4114DE90A48E}" destId="{3DD3AEEA-3259-44D6-9C6E-D72BE9650557}" srcOrd="7" destOrd="0" presId="urn:microsoft.com/office/officeart/2005/8/layout/radial1"/>
    <dgm:cxn modelId="{DA4A63B8-C004-4CAA-877B-F9BAC3343A03}" type="presParOf" srcId="{3DD3AEEA-3259-44D6-9C6E-D72BE9650557}" destId="{15CDDAD4-E254-4C35-8CC6-F450DD8F2E3B}" srcOrd="0" destOrd="0" presId="urn:microsoft.com/office/officeart/2005/8/layout/radial1"/>
    <dgm:cxn modelId="{F4048EC1-AF3D-4FDF-B464-902D431C4D85}" type="presParOf" srcId="{DBBFCB0D-29DD-4277-91B2-4114DE90A48E}" destId="{6A9A58E3-8582-4C29-A856-610239D985FA}" srcOrd="8" destOrd="0" presId="urn:microsoft.com/office/officeart/2005/8/layout/radial1"/>
    <dgm:cxn modelId="{A1A2BB51-F228-4FD0-9F99-0F6E5E5D4487}" type="presParOf" srcId="{DBBFCB0D-29DD-4277-91B2-4114DE90A48E}" destId="{D3E49BD7-3E11-4338-8984-DAD5AECC06D2}" srcOrd="9" destOrd="0" presId="urn:microsoft.com/office/officeart/2005/8/layout/radial1"/>
    <dgm:cxn modelId="{60F5E6DC-F978-46D7-9393-846C457B64A2}" type="presParOf" srcId="{D3E49BD7-3E11-4338-8984-DAD5AECC06D2}" destId="{D421B181-45A8-4464-93E2-5EE30430C570}" srcOrd="0" destOrd="0" presId="urn:microsoft.com/office/officeart/2005/8/layout/radial1"/>
    <dgm:cxn modelId="{DEAA83EB-90D9-4E12-9C81-B647691E52B3}" type="presParOf" srcId="{DBBFCB0D-29DD-4277-91B2-4114DE90A48E}" destId="{8192F2CB-EF54-443D-8A52-FE44BCF186D3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DF43E5-98C5-4720-9DC1-6414E610BD82}">
      <dsp:nvSpPr>
        <dsp:cNvPr id="0" name=""/>
        <dsp:cNvSpPr/>
      </dsp:nvSpPr>
      <dsp:spPr>
        <a:xfrm>
          <a:off x="1270719" y="1602969"/>
          <a:ext cx="1291382" cy="11506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342900" marR="0" lvl="0" indent="-34290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>
              <a:srgbClr val="DB0399"/>
            </a:buClr>
            <a:buSzPct val="70000"/>
            <a:buFont typeface="Monotype Sorts" pitchFamily="2" charset="2"/>
            <a:buNone/>
            <a:tabLst/>
          </a:pPr>
          <a:r>
            <a:rPr kumimoji="0" lang="en-GB" sz="1200" b="0" i="0" u="none" strike="noStrike" kern="1200" cap="none" normalizeH="0" baseline="0" dirty="0" smtClean="0">
              <a:ln>
                <a:noFill/>
              </a:ln>
              <a:solidFill>
                <a:srgbClr val="003B90"/>
              </a:solidFill>
              <a:effectLst/>
              <a:latin typeface="Arial" charset="0"/>
            </a:rPr>
            <a:t>Masters degree</a:t>
          </a:r>
          <a:endParaRPr kumimoji="0" lang="en-GB" sz="1200" b="0" i="0" u="none" strike="noStrike" kern="1200" cap="none" normalizeH="0" baseline="0" dirty="0" smtClean="0">
            <a:ln>
              <a:noFill/>
            </a:ln>
            <a:solidFill>
              <a:srgbClr val="003B90"/>
            </a:solidFill>
            <a:effectLst/>
            <a:latin typeface="Arial" charset="0"/>
          </a:endParaRPr>
        </a:p>
      </dsp:txBody>
      <dsp:txXfrm>
        <a:off x="1270719" y="1602969"/>
        <a:ext cx="1291382" cy="1150605"/>
      </dsp:txXfrm>
    </dsp:sp>
    <dsp:sp modelId="{15E8DB8A-3422-4ECF-AC69-2AE6DEF0B844}">
      <dsp:nvSpPr>
        <dsp:cNvPr id="0" name=""/>
        <dsp:cNvSpPr/>
      </dsp:nvSpPr>
      <dsp:spPr>
        <a:xfrm rot="16200000">
          <a:off x="1742448" y="1403325"/>
          <a:ext cx="347924" cy="51363"/>
        </a:xfrm>
        <a:custGeom>
          <a:avLst/>
          <a:gdLst/>
          <a:ahLst/>
          <a:cxnLst/>
          <a:rect l="0" t="0" r="0" b="0"/>
          <a:pathLst>
            <a:path>
              <a:moveTo>
                <a:pt x="0" y="25681"/>
              </a:moveTo>
              <a:lnTo>
                <a:pt x="347924" y="256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6200000">
        <a:off x="1907712" y="1420308"/>
        <a:ext cx="17396" cy="17396"/>
      </dsp:txXfrm>
    </dsp:sp>
    <dsp:sp modelId="{EFFD4DA9-8846-4F6F-AD9E-5FFEC665CA3A}">
      <dsp:nvSpPr>
        <dsp:cNvPr id="0" name=""/>
        <dsp:cNvSpPr/>
      </dsp:nvSpPr>
      <dsp:spPr>
        <a:xfrm>
          <a:off x="1341107" y="104438"/>
          <a:ext cx="1150605" cy="11506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342900" marR="0" lvl="0" indent="-34290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>
              <a:srgbClr val="DB0399"/>
            </a:buClr>
            <a:buSzPct val="70000"/>
            <a:buFont typeface="Monotype Sorts" pitchFamily="2" charset="2"/>
            <a:buNone/>
            <a:tabLst/>
          </a:pPr>
          <a:r>
            <a:rPr kumimoji="0" lang="en-US" sz="1200" b="0" i="0" u="none" strike="noStrike" kern="1200" cap="none" normalizeH="0" baseline="0" dirty="0" smtClean="0">
              <a:ln>
                <a:noFill/>
              </a:ln>
              <a:solidFill>
                <a:srgbClr val="003B90"/>
              </a:solidFill>
              <a:effectLst/>
              <a:latin typeface="Arial" charset="0"/>
            </a:rPr>
            <a:t>Expertise</a:t>
          </a:r>
          <a:endParaRPr kumimoji="0" lang="en-US" sz="1200" b="0" i="0" u="none" strike="noStrike" kern="1200" cap="none" normalizeH="0" baseline="0" dirty="0" smtClean="0">
            <a:ln>
              <a:noFill/>
            </a:ln>
            <a:solidFill>
              <a:srgbClr val="003B90"/>
            </a:solidFill>
            <a:effectLst/>
            <a:latin typeface="Arial" charset="0"/>
          </a:endParaRPr>
        </a:p>
      </dsp:txBody>
      <dsp:txXfrm>
        <a:off x="1341107" y="104438"/>
        <a:ext cx="1150605" cy="1150605"/>
      </dsp:txXfrm>
    </dsp:sp>
    <dsp:sp modelId="{A901F46D-9641-47BC-980C-82DE789F5B01}">
      <dsp:nvSpPr>
        <dsp:cNvPr id="0" name=""/>
        <dsp:cNvSpPr/>
      </dsp:nvSpPr>
      <dsp:spPr>
        <a:xfrm rot="20520000">
          <a:off x="2520563" y="1939951"/>
          <a:ext cx="100566" cy="51363"/>
        </a:xfrm>
        <a:custGeom>
          <a:avLst/>
          <a:gdLst/>
          <a:ahLst/>
          <a:cxnLst/>
          <a:rect l="0" t="0" r="0" b="0"/>
          <a:pathLst>
            <a:path>
              <a:moveTo>
                <a:pt x="0" y="25681"/>
              </a:moveTo>
              <a:lnTo>
                <a:pt x="100566" y="256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20520000">
        <a:off x="2568332" y="1963118"/>
        <a:ext cx="5028" cy="5028"/>
      </dsp:txXfrm>
    </dsp:sp>
    <dsp:sp modelId="{55069C9E-BC5D-4FCC-B8D9-EE5EE3D20A0E}">
      <dsp:nvSpPr>
        <dsp:cNvPr id="0" name=""/>
        <dsp:cNvSpPr/>
      </dsp:nvSpPr>
      <dsp:spPr>
        <a:xfrm>
          <a:off x="2566865" y="1061863"/>
          <a:ext cx="1549463" cy="13066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342900" marR="0" lvl="0" indent="-34290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>
              <a:srgbClr val="DB0399"/>
            </a:buClr>
            <a:buSzPct val="70000"/>
            <a:buFont typeface="Monotype Sorts" pitchFamily="2" charset="2"/>
            <a:buNone/>
            <a:tabLst/>
          </a:pPr>
          <a:r>
            <a:rPr kumimoji="0" lang="en-US" sz="1200" b="0" i="0" u="none" strike="noStrike" kern="1200" cap="none" normalizeH="0" baseline="0" dirty="0" smtClean="0">
              <a:ln>
                <a:noFill/>
              </a:ln>
              <a:solidFill>
                <a:srgbClr val="003B90"/>
              </a:solidFill>
              <a:effectLst/>
              <a:latin typeface="Arial" charset="0"/>
            </a:rPr>
            <a:t>Competitor analysis</a:t>
          </a:r>
          <a:endParaRPr kumimoji="0" lang="en-US" sz="1200" b="0" i="0" u="none" strike="noStrike" kern="1200" cap="none" normalizeH="0" baseline="0" dirty="0" smtClean="0">
            <a:ln>
              <a:noFill/>
            </a:ln>
            <a:solidFill>
              <a:srgbClr val="003B90"/>
            </a:solidFill>
            <a:effectLst/>
            <a:latin typeface="Arial" charset="0"/>
          </a:endParaRPr>
        </a:p>
      </dsp:txBody>
      <dsp:txXfrm>
        <a:off x="2566865" y="1061863"/>
        <a:ext cx="1549463" cy="1306673"/>
      </dsp:txXfrm>
    </dsp:sp>
    <dsp:sp modelId="{AEF000DC-A1A2-4B70-A88E-C82C731ED21D}">
      <dsp:nvSpPr>
        <dsp:cNvPr id="0" name=""/>
        <dsp:cNvSpPr/>
      </dsp:nvSpPr>
      <dsp:spPr>
        <a:xfrm rot="3240000">
          <a:off x="2200043" y="2767516"/>
          <a:ext cx="326274" cy="51363"/>
        </a:xfrm>
        <a:custGeom>
          <a:avLst/>
          <a:gdLst/>
          <a:ahLst/>
          <a:cxnLst/>
          <a:rect l="0" t="0" r="0" b="0"/>
          <a:pathLst>
            <a:path>
              <a:moveTo>
                <a:pt x="0" y="25681"/>
              </a:moveTo>
              <a:lnTo>
                <a:pt x="326274" y="256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 dirty="0"/>
        </a:p>
      </dsp:txBody>
      <dsp:txXfrm rot="3240000">
        <a:off x="2355023" y="2785040"/>
        <a:ext cx="16313" cy="16313"/>
      </dsp:txXfrm>
    </dsp:sp>
    <dsp:sp modelId="{4BB70715-B064-4F2D-A7A4-210C84C3FAED}">
      <dsp:nvSpPr>
        <dsp:cNvPr id="0" name=""/>
        <dsp:cNvSpPr/>
      </dsp:nvSpPr>
      <dsp:spPr>
        <a:xfrm>
          <a:off x="2221921" y="2815305"/>
          <a:ext cx="1150605" cy="11506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342900" marR="0" lvl="0" indent="-34290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>
              <a:srgbClr val="DB0399"/>
            </a:buClr>
            <a:buSzPct val="70000"/>
            <a:buFont typeface="Monotype Sorts" pitchFamily="2" charset="2"/>
            <a:buNone/>
            <a:tabLst/>
          </a:pPr>
          <a:r>
            <a:rPr kumimoji="0" lang="en-GB" sz="1200" b="0" i="0" u="none" strike="noStrike" kern="1200" cap="none" normalizeH="0" baseline="0" dirty="0" smtClean="0">
              <a:ln>
                <a:noFill/>
              </a:ln>
              <a:solidFill>
                <a:srgbClr val="003B90"/>
              </a:solidFill>
              <a:effectLst/>
              <a:latin typeface="Arial" charset="0"/>
            </a:rPr>
            <a:t>Students</a:t>
          </a:r>
          <a:endParaRPr kumimoji="0" lang="en-GB" sz="1200" b="0" i="0" u="none" strike="noStrike" kern="1200" cap="none" normalizeH="0" baseline="0" dirty="0" smtClean="0">
            <a:ln>
              <a:noFill/>
            </a:ln>
            <a:solidFill>
              <a:srgbClr val="003B90"/>
            </a:solidFill>
            <a:effectLst/>
            <a:latin typeface="Arial" charset="0"/>
          </a:endParaRPr>
        </a:p>
      </dsp:txBody>
      <dsp:txXfrm>
        <a:off x="2221921" y="2815305"/>
        <a:ext cx="1150605" cy="1150605"/>
      </dsp:txXfrm>
    </dsp:sp>
    <dsp:sp modelId="{3DD3AEEA-3259-44D6-9C6E-D72BE9650557}">
      <dsp:nvSpPr>
        <dsp:cNvPr id="0" name=""/>
        <dsp:cNvSpPr/>
      </dsp:nvSpPr>
      <dsp:spPr>
        <a:xfrm rot="7560000">
          <a:off x="1306503" y="2767516"/>
          <a:ext cx="326274" cy="51363"/>
        </a:xfrm>
        <a:custGeom>
          <a:avLst/>
          <a:gdLst/>
          <a:ahLst/>
          <a:cxnLst/>
          <a:rect l="0" t="0" r="0" b="0"/>
          <a:pathLst>
            <a:path>
              <a:moveTo>
                <a:pt x="0" y="25681"/>
              </a:moveTo>
              <a:lnTo>
                <a:pt x="326274" y="256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 dirty="0"/>
        </a:p>
      </dsp:txBody>
      <dsp:txXfrm rot="7560000">
        <a:off x="1461483" y="2785040"/>
        <a:ext cx="16313" cy="16313"/>
      </dsp:txXfrm>
    </dsp:sp>
    <dsp:sp modelId="{6A9A58E3-8582-4C29-A856-610239D985FA}">
      <dsp:nvSpPr>
        <dsp:cNvPr id="0" name=""/>
        <dsp:cNvSpPr/>
      </dsp:nvSpPr>
      <dsp:spPr>
        <a:xfrm>
          <a:off x="460293" y="2815305"/>
          <a:ext cx="1150605" cy="11506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342900" marR="0" lvl="0" indent="-34290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>
              <a:srgbClr val="DB0399"/>
            </a:buClr>
            <a:buSzPct val="70000"/>
            <a:buFont typeface="Monotype Sorts" pitchFamily="2" charset="2"/>
            <a:buNone/>
            <a:tabLst/>
          </a:pPr>
          <a:r>
            <a:rPr kumimoji="0" lang="en-US" sz="1200" b="0" i="0" u="none" strike="noStrike" kern="1200" cap="none" normalizeH="0" baseline="0" dirty="0" smtClean="0">
              <a:ln>
                <a:noFill/>
              </a:ln>
              <a:solidFill>
                <a:srgbClr val="003B90"/>
              </a:solidFill>
              <a:effectLst/>
              <a:latin typeface="Arial" charset="0"/>
            </a:rPr>
            <a:t>Employers</a:t>
          </a:r>
          <a:endParaRPr kumimoji="0" lang="en-US" sz="1200" b="0" i="0" u="none" strike="noStrike" kern="1200" cap="none" normalizeH="0" baseline="0" dirty="0" smtClean="0">
            <a:ln>
              <a:noFill/>
            </a:ln>
            <a:solidFill>
              <a:srgbClr val="003B90"/>
            </a:solidFill>
            <a:effectLst/>
            <a:latin typeface="Arial" charset="0"/>
          </a:endParaRPr>
        </a:p>
      </dsp:txBody>
      <dsp:txXfrm>
        <a:off x="460293" y="2815305"/>
        <a:ext cx="1150605" cy="1150605"/>
      </dsp:txXfrm>
    </dsp:sp>
    <dsp:sp modelId="{D3E49BD7-3E11-4338-8984-DAD5AECC06D2}">
      <dsp:nvSpPr>
        <dsp:cNvPr id="0" name=""/>
        <dsp:cNvSpPr/>
      </dsp:nvSpPr>
      <dsp:spPr>
        <a:xfrm rot="11880000">
          <a:off x="1031385" y="1911393"/>
          <a:ext cx="285395" cy="51363"/>
        </a:xfrm>
        <a:custGeom>
          <a:avLst/>
          <a:gdLst/>
          <a:ahLst/>
          <a:cxnLst/>
          <a:rect l="0" t="0" r="0" b="0"/>
          <a:pathLst>
            <a:path>
              <a:moveTo>
                <a:pt x="0" y="25681"/>
              </a:moveTo>
              <a:lnTo>
                <a:pt x="285395" y="256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 dirty="0"/>
        </a:p>
      </dsp:txBody>
      <dsp:txXfrm rot="11880000">
        <a:off x="1166948" y="1929940"/>
        <a:ext cx="14269" cy="14269"/>
      </dsp:txXfrm>
    </dsp:sp>
    <dsp:sp modelId="{8192F2CB-EF54-443D-8A52-FE44BCF186D3}">
      <dsp:nvSpPr>
        <dsp:cNvPr id="0" name=""/>
        <dsp:cNvSpPr/>
      </dsp:nvSpPr>
      <dsp:spPr>
        <a:xfrm>
          <a:off x="-84079" y="1139897"/>
          <a:ext cx="1150605" cy="11506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342900" marR="0" lvl="0" indent="-34290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>
              <a:srgbClr val="DB0399"/>
            </a:buClr>
            <a:buSzPct val="70000"/>
            <a:buFont typeface="Monotype Sorts" pitchFamily="2" charset="2"/>
            <a:buNone/>
            <a:tabLst/>
          </a:pPr>
          <a:r>
            <a:rPr kumimoji="0" lang="en-US" sz="1200" b="0" i="0" u="none" strike="noStrike" kern="1200" cap="none" normalizeH="0" baseline="0" dirty="0" smtClean="0">
              <a:ln>
                <a:noFill/>
              </a:ln>
              <a:solidFill>
                <a:srgbClr val="003B90"/>
              </a:solidFill>
              <a:effectLst/>
              <a:latin typeface="Arial" charset="0"/>
            </a:rPr>
            <a:t>Regulatory Body</a:t>
          </a:r>
          <a:endParaRPr kumimoji="0" lang="en-US" sz="1200" b="0" i="0" u="none" strike="noStrike" kern="1200" cap="none" normalizeH="0" baseline="0" dirty="0" smtClean="0">
            <a:ln>
              <a:noFill/>
            </a:ln>
            <a:solidFill>
              <a:srgbClr val="003B90"/>
            </a:solidFill>
            <a:effectLst/>
            <a:latin typeface="Arial" charset="0"/>
          </a:endParaRPr>
        </a:p>
      </dsp:txBody>
      <dsp:txXfrm>
        <a:off x="-84079" y="1139897"/>
        <a:ext cx="1150605" cy="11506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304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304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fld id="{64F2BB5D-688B-49FD-8A62-F1951BA7BD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4538"/>
            <a:ext cx="4959350" cy="3719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1700"/>
            <a:ext cx="4972050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fld id="{9AF47673-0D15-45AB-A5DC-17965575E1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">
          <a:xfrm>
            <a:off x="0" y="5929313"/>
            <a:ext cx="9150350" cy="928687"/>
          </a:xfrm>
          <a:custGeom>
            <a:avLst/>
            <a:gdLst/>
            <a:ahLst/>
            <a:cxnLst>
              <a:cxn ang="0">
                <a:pos x="2" y="170"/>
              </a:cxn>
              <a:cxn ang="0">
                <a:pos x="277" y="228"/>
              </a:cxn>
              <a:cxn ang="0">
                <a:pos x="529" y="272"/>
              </a:cxn>
              <a:cxn ang="0">
                <a:pos x="715" y="304"/>
              </a:cxn>
              <a:cxn ang="0">
                <a:pos x="1050" y="345"/>
              </a:cxn>
              <a:cxn ang="0">
                <a:pos x="1461" y="357"/>
              </a:cxn>
              <a:cxn ang="0">
                <a:pos x="1860" y="343"/>
              </a:cxn>
              <a:cxn ang="0">
                <a:pos x="2204" y="301"/>
              </a:cxn>
              <a:cxn ang="0">
                <a:pos x="2699" y="216"/>
              </a:cxn>
              <a:cxn ang="0">
                <a:pos x="2991" y="147"/>
              </a:cxn>
              <a:cxn ang="0">
                <a:pos x="3322" y="85"/>
              </a:cxn>
              <a:cxn ang="0">
                <a:pos x="3709" y="35"/>
              </a:cxn>
              <a:cxn ang="0">
                <a:pos x="4008" y="6"/>
              </a:cxn>
              <a:cxn ang="0">
                <a:pos x="4443" y="0"/>
              </a:cxn>
              <a:cxn ang="0">
                <a:pos x="4806" y="26"/>
              </a:cxn>
              <a:cxn ang="0">
                <a:pos x="5169" y="70"/>
              </a:cxn>
              <a:cxn ang="0">
                <a:pos x="5513" y="126"/>
              </a:cxn>
              <a:cxn ang="0">
                <a:pos x="5763" y="166"/>
              </a:cxn>
              <a:cxn ang="0">
                <a:pos x="5764" y="585"/>
              </a:cxn>
              <a:cxn ang="0">
                <a:pos x="2900" y="585"/>
              </a:cxn>
              <a:cxn ang="0">
                <a:pos x="0" y="585"/>
              </a:cxn>
              <a:cxn ang="0">
                <a:pos x="2" y="170"/>
              </a:cxn>
            </a:cxnLst>
            <a:rect l="0" t="0" r="r" b="b"/>
            <a:pathLst>
              <a:path w="5764" h="585">
                <a:moveTo>
                  <a:pt x="2" y="170"/>
                </a:moveTo>
                <a:cubicBezTo>
                  <a:pt x="278" y="222"/>
                  <a:pt x="166" y="208"/>
                  <a:pt x="277" y="228"/>
                </a:cubicBezTo>
                <a:cubicBezTo>
                  <a:pt x="387" y="245"/>
                  <a:pt x="456" y="260"/>
                  <a:pt x="529" y="272"/>
                </a:cubicBezTo>
                <a:cubicBezTo>
                  <a:pt x="601" y="285"/>
                  <a:pt x="628" y="292"/>
                  <a:pt x="715" y="304"/>
                </a:cubicBezTo>
                <a:cubicBezTo>
                  <a:pt x="1102" y="352"/>
                  <a:pt x="994" y="339"/>
                  <a:pt x="1050" y="345"/>
                </a:cubicBezTo>
                <a:cubicBezTo>
                  <a:pt x="1418" y="355"/>
                  <a:pt x="1310" y="357"/>
                  <a:pt x="1461" y="357"/>
                </a:cubicBezTo>
                <a:cubicBezTo>
                  <a:pt x="1681" y="348"/>
                  <a:pt x="1717" y="348"/>
                  <a:pt x="1860" y="343"/>
                </a:cubicBezTo>
                <a:cubicBezTo>
                  <a:pt x="2208" y="322"/>
                  <a:pt x="2073" y="318"/>
                  <a:pt x="2204" y="301"/>
                </a:cubicBezTo>
                <a:cubicBezTo>
                  <a:pt x="2608" y="227"/>
                  <a:pt x="2569" y="242"/>
                  <a:pt x="2699" y="216"/>
                </a:cubicBezTo>
                <a:lnTo>
                  <a:pt x="2991" y="147"/>
                </a:lnTo>
                <a:lnTo>
                  <a:pt x="3322" y="85"/>
                </a:lnTo>
                <a:lnTo>
                  <a:pt x="3709" y="35"/>
                </a:lnTo>
                <a:lnTo>
                  <a:pt x="4008" y="6"/>
                </a:lnTo>
                <a:lnTo>
                  <a:pt x="4443" y="0"/>
                </a:lnTo>
                <a:lnTo>
                  <a:pt x="4806" y="26"/>
                </a:lnTo>
                <a:lnTo>
                  <a:pt x="5169" y="70"/>
                </a:lnTo>
                <a:lnTo>
                  <a:pt x="5513" y="126"/>
                </a:lnTo>
                <a:lnTo>
                  <a:pt x="5763" y="166"/>
                </a:lnTo>
                <a:lnTo>
                  <a:pt x="5764" y="585"/>
                </a:lnTo>
                <a:lnTo>
                  <a:pt x="2900" y="585"/>
                </a:lnTo>
                <a:lnTo>
                  <a:pt x="0" y="585"/>
                </a:lnTo>
                <a:lnTo>
                  <a:pt x="2" y="170"/>
                </a:lnTo>
                <a:close/>
              </a:path>
            </a:pathLst>
          </a:custGeom>
          <a:solidFill>
            <a:srgbClr val="003B9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latin typeface="Times New Roman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86413"/>
            <a:ext cx="9144000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14975" y="6356350"/>
            <a:ext cx="26638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787400"/>
            <a:ext cx="9144000" cy="66675"/>
          </a:xfrm>
          <a:prstGeom prst="rect">
            <a:avLst/>
          </a:prstGeom>
          <a:solidFill>
            <a:srgbClr val="DB0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latin typeface="Times New Roman" charset="0"/>
            </a:endParaRPr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black">
          <a:xfrm>
            <a:off x="401638" y="222250"/>
            <a:ext cx="5156200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269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06400" y="4017963"/>
            <a:ext cx="8331200" cy="1295400"/>
          </a:xfrm>
        </p:spPr>
        <p:txBody>
          <a:bodyPr lIns="91440" tIns="45720" rIns="91440" bIns="45720"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88269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406400" y="1522413"/>
            <a:ext cx="8331200" cy="2044700"/>
          </a:xfrm>
        </p:spPr>
        <p:txBody>
          <a:bodyPr/>
          <a:lstStyle>
            <a:lvl1pPr algn="ctr">
              <a:defRPr sz="33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4C0A2-8F6E-41CB-A717-E00E6FF642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75779-E455-4EB2-8223-AED7E1860F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0675" y="0"/>
            <a:ext cx="2092325" cy="53070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3700" y="0"/>
            <a:ext cx="6124575" cy="53070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50746-A512-48ED-8CE0-0ED5CC19E6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6933F-B7C4-426B-BE7F-8BDA717921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1F919-03F9-427A-83F3-1BFF9306FF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1343025"/>
            <a:ext cx="4089400" cy="3963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3025"/>
            <a:ext cx="4089400" cy="3963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A3BC7-739A-47BA-B318-737E3E9A27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406D4-0AF0-4505-A4E1-213D36CE99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91857-B6F7-4A38-B7E2-F1958B0A83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226E9-1748-4FE8-90B8-43486063D2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2961F-120F-4E7C-9630-614125B57A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67CC5-20ED-481B-B28E-53B093FC60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393700" y="0"/>
            <a:ext cx="83693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 bwMode="black">
          <a:xfrm>
            <a:off x="406400" y="1343025"/>
            <a:ext cx="8331200" cy="396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881668" name="Freeform 4"/>
          <p:cNvSpPr>
            <a:spLocks/>
          </p:cNvSpPr>
          <p:nvPr/>
        </p:nvSpPr>
        <p:spPr bwMode="black">
          <a:xfrm>
            <a:off x="0" y="5929313"/>
            <a:ext cx="9150350" cy="928687"/>
          </a:xfrm>
          <a:custGeom>
            <a:avLst/>
            <a:gdLst/>
            <a:ahLst/>
            <a:cxnLst>
              <a:cxn ang="0">
                <a:pos x="2" y="170"/>
              </a:cxn>
              <a:cxn ang="0">
                <a:pos x="277" y="228"/>
              </a:cxn>
              <a:cxn ang="0">
                <a:pos x="529" y="272"/>
              </a:cxn>
              <a:cxn ang="0">
                <a:pos x="715" y="304"/>
              </a:cxn>
              <a:cxn ang="0">
                <a:pos x="1050" y="345"/>
              </a:cxn>
              <a:cxn ang="0">
                <a:pos x="1461" y="357"/>
              </a:cxn>
              <a:cxn ang="0">
                <a:pos x="1860" y="343"/>
              </a:cxn>
              <a:cxn ang="0">
                <a:pos x="2204" y="301"/>
              </a:cxn>
              <a:cxn ang="0">
                <a:pos x="2699" y="216"/>
              </a:cxn>
              <a:cxn ang="0">
                <a:pos x="2991" y="147"/>
              </a:cxn>
              <a:cxn ang="0">
                <a:pos x="3322" y="85"/>
              </a:cxn>
              <a:cxn ang="0">
                <a:pos x="3709" y="35"/>
              </a:cxn>
              <a:cxn ang="0">
                <a:pos x="4008" y="6"/>
              </a:cxn>
              <a:cxn ang="0">
                <a:pos x="4443" y="0"/>
              </a:cxn>
              <a:cxn ang="0">
                <a:pos x="4806" y="26"/>
              </a:cxn>
              <a:cxn ang="0">
                <a:pos x="5169" y="70"/>
              </a:cxn>
              <a:cxn ang="0">
                <a:pos x="5513" y="126"/>
              </a:cxn>
              <a:cxn ang="0">
                <a:pos x="5763" y="166"/>
              </a:cxn>
              <a:cxn ang="0">
                <a:pos x="5764" y="585"/>
              </a:cxn>
              <a:cxn ang="0">
                <a:pos x="2900" y="585"/>
              </a:cxn>
              <a:cxn ang="0">
                <a:pos x="0" y="585"/>
              </a:cxn>
              <a:cxn ang="0">
                <a:pos x="2" y="170"/>
              </a:cxn>
            </a:cxnLst>
            <a:rect l="0" t="0" r="r" b="b"/>
            <a:pathLst>
              <a:path w="5764" h="585">
                <a:moveTo>
                  <a:pt x="2" y="170"/>
                </a:moveTo>
                <a:cubicBezTo>
                  <a:pt x="278" y="222"/>
                  <a:pt x="166" y="208"/>
                  <a:pt x="277" y="228"/>
                </a:cubicBezTo>
                <a:cubicBezTo>
                  <a:pt x="387" y="245"/>
                  <a:pt x="456" y="260"/>
                  <a:pt x="529" y="272"/>
                </a:cubicBezTo>
                <a:cubicBezTo>
                  <a:pt x="601" y="285"/>
                  <a:pt x="628" y="292"/>
                  <a:pt x="715" y="304"/>
                </a:cubicBezTo>
                <a:cubicBezTo>
                  <a:pt x="1102" y="352"/>
                  <a:pt x="994" y="339"/>
                  <a:pt x="1050" y="345"/>
                </a:cubicBezTo>
                <a:cubicBezTo>
                  <a:pt x="1418" y="355"/>
                  <a:pt x="1310" y="357"/>
                  <a:pt x="1461" y="357"/>
                </a:cubicBezTo>
                <a:cubicBezTo>
                  <a:pt x="1681" y="348"/>
                  <a:pt x="1717" y="348"/>
                  <a:pt x="1860" y="343"/>
                </a:cubicBezTo>
                <a:cubicBezTo>
                  <a:pt x="2208" y="322"/>
                  <a:pt x="2073" y="318"/>
                  <a:pt x="2204" y="301"/>
                </a:cubicBezTo>
                <a:cubicBezTo>
                  <a:pt x="2608" y="227"/>
                  <a:pt x="2569" y="242"/>
                  <a:pt x="2699" y="216"/>
                </a:cubicBezTo>
                <a:lnTo>
                  <a:pt x="2991" y="147"/>
                </a:lnTo>
                <a:lnTo>
                  <a:pt x="3322" y="85"/>
                </a:lnTo>
                <a:lnTo>
                  <a:pt x="3709" y="35"/>
                </a:lnTo>
                <a:lnTo>
                  <a:pt x="4008" y="6"/>
                </a:lnTo>
                <a:lnTo>
                  <a:pt x="4443" y="0"/>
                </a:lnTo>
                <a:lnTo>
                  <a:pt x="4806" y="26"/>
                </a:lnTo>
                <a:lnTo>
                  <a:pt x="5169" y="70"/>
                </a:lnTo>
                <a:lnTo>
                  <a:pt x="5513" y="126"/>
                </a:lnTo>
                <a:lnTo>
                  <a:pt x="5763" y="166"/>
                </a:lnTo>
                <a:lnTo>
                  <a:pt x="5764" y="585"/>
                </a:lnTo>
                <a:lnTo>
                  <a:pt x="2900" y="585"/>
                </a:lnTo>
                <a:lnTo>
                  <a:pt x="0" y="585"/>
                </a:lnTo>
                <a:lnTo>
                  <a:pt x="2" y="170"/>
                </a:lnTo>
                <a:close/>
              </a:path>
            </a:pathLst>
          </a:custGeom>
          <a:solidFill>
            <a:srgbClr val="003B9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latin typeface="Times New Roman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586413"/>
            <a:ext cx="9144000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1670" name="Rectangle 6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6826250" y="6607175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9FFC6B54-7C07-46E6-ABDA-06A397E099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81671" name="Rectangle 7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3098800" y="6607175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81672" name="Rectangle 8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406400" y="6607175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514975" y="6356350"/>
            <a:ext cx="26638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1674" name="Rectangle 10"/>
          <p:cNvSpPr>
            <a:spLocks noChangeArrowheads="1"/>
          </p:cNvSpPr>
          <p:nvPr/>
        </p:nvSpPr>
        <p:spPr bwMode="auto">
          <a:xfrm>
            <a:off x="0" y="787400"/>
            <a:ext cx="9144000" cy="66675"/>
          </a:xfrm>
          <a:prstGeom prst="rect">
            <a:avLst/>
          </a:prstGeom>
          <a:solidFill>
            <a:srgbClr val="DB0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latin typeface="Times New Roman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4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88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88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88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881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881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1667" grpId="0" build="p" bldLvl="5" autoUpdateAnimBg="0">
        <p:tmplLst>
          <p:tmpl lvl="1">
            <p:tnLst>
              <p:par>
                <p:cTn presetID="1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16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Left)">
                      <p:cBhvr>
                        <p:cTn dur="500"/>
                        <p:tgtEl>
                          <p:spTgt spid="88166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16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Left)">
                      <p:cBhvr>
                        <p:cTn dur="500"/>
                        <p:tgtEl>
                          <p:spTgt spid="88166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16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Left)">
                      <p:cBhvr>
                        <p:cTn dur="500"/>
                        <p:tgtEl>
                          <p:spTgt spid="88166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16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Left)">
                      <p:cBhvr>
                        <p:cTn dur="500"/>
                        <p:tgtEl>
                          <p:spTgt spid="88166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16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Left)">
                      <p:cBhvr>
                        <p:cTn dur="500"/>
                        <p:tgtEl>
                          <p:spTgt spid="88166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900" b="1">
          <a:solidFill>
            <a:srgbClr val="003B9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900" b="1">
          <a:solidFill>
            <a:srgbClr val="003B9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900" b="1">
          <a:solidFill>
            <a:srgbClr val="003B9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900" b="1">
          <a:solidFill>
            <a:srgbClr val="003B9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900" b="1">
          <a:solidFill>
            <a:srgbClr val="003B90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900" b="1">
          <a:solidFill>
            <a:srgbClr val="003B90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900" b="1">
          <a:solidFill>
            <a:srgbClr val="003B90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900" b="1">
          <a:solidFill>
            <a:srgbClr val="003B90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900" b="1">
          <a:solidFill>
            <a:srgbClr val="003B9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DB0399"/>
        </a:buClr>
        <a:buSzPct val="70000"/>
        <a:buFont typeface="Monotype Sorts" pitchFamily="2" charset="2"/>
        <a:buChar char="n"/>
        <a:defRPr sz="2800">
          <a:solidFill>
            <a:srgbClr val="003B9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DB0399"/>
        </a:buClr>
        <a:buSzPct val="70000"/>
        <a:buFont typeface="Monotype Sorts" pitchFamily="2" charset="2"/>
        <a:buChar char="n"/>
        <a:defRPr sz="2600">
          <a:solidFill>
            <a:srgbClr val="003B9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DB0399"/>
        </a:buClr>
        <a:buSzPct val="70000"/>
        <a:buFont typeface="Monotype Sorts" pitchFamily="2" charset="2"/>
        <a:buChar char="n"/>
        <a:defRPr sz="2400">
          <a:solidFill>
            <a:srgbClr val="003B90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rgbClr val="DB0399"/>
        </a:buClr>
        <a:buSzPct val="70000"/>
        <a:buFont typeface="Monotype Sorts" pitchFamily="2" charset="2"/>
        <a:buChar char="n"/>
        <a:defRPr sz="2200">
          <a:solidFill>
            <a:srgbClr val="003B90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rgbClr val="DB0399"/>
        </a:buClr>
        <a:buSzPct val="70000"/>
        <a:buFont typeface="Monotype Sorts" pitchFamily="2" charset="2"/>
        <a:buChar char="n"/>
        <a:defRPr sz="2000">
          <a:solidFill>
            <a:srgbClr val="003B90"/>
          </a:solidFill>
          <a:latin typeface="+mn-lt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lr>
          <a:srgbClr val="DB0399"/>
        </a:buClr>
        <a:buSzPct val="70000"/>
        <a:buFont typeface="Monotype Sorts" pitchFamily="2" charset="2"/>
        <a:buChar char="n"/>
        <a:defRPr sz="2000">
          <a:solidFill>
            <a:srgbClr val="003B90"/>
          </a:solidFill>
          <a:latin typeface="+mn-lt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lr>
          <a:srgbClr val="DB0399"/>
        </a:buClr>
        <a:buSzPct val="70000"/>
        <a:buFont typeface="Monotype Sorts" pitchFamily="2" charset="2"/>
        <a:buChar char="n"/>
        <a:defRPr sz="2000">
          <a:solidFill>
            <a:srgbClr val="003B90"/>
          </a:solidFill>
          <a:latin typeface="+mn-lt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lr>
          <a:srgbClr val="DB0399"/>
        </a:buClr>
        <a:buSzPct val="70000"/>
        <a:buFont typeface="Monotype Sorts" pitchFamily="2" charset="2"/>
        <a:buChar char="n"/>
        <a:defRPr sz="2000">
          <a:solidFill>
            <a:srgbClr val="003B90"/>
          </a:solidFill>
          <a:latin typeface="+mn-lt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lr>
          <a:srgbClr val="DB0399"/>
        </a:buClr>
        <a:buSzPct val="70000"/>
        <a:buFont typeface="Monotype Sorts" pitchFamily="2" charset="2"/>
        <a:buChar char="n"/>
        <a:defRPr sz="2000">
          <a:solidFill>
            <a:srgbClr val="003B9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063" y="2400300"/>
            <a:ext cx="7932737" cy="2457450"/>
          </a:xfrm>
        </p:spPr>
        <p:txBody>
          <a:bodyPr/>
          <a:lstStyle/>
          <a:p>
            <a:pPr algn="l">
              <a:lnSpc>
                <a:spcPct val="130000"/>
              </a:lnSpc>
              <a:defRPr/>
            </a:pPr>
            <a:r>
              <a:rPr lang="en-GB" sz="4400" dirty="0" smtClean="0">
                <a:solidFill>
                  <a:schemeClr val="accent1">
                    <a:lumMod val="75000"/>
                  </a:schemeClr>
                </a:solidFill>
              </a:rPr>
              <a:t>Developing Masters Programmes</a:t>
            </a:r>
            <a:r>
              <a:rPr lang="en-GB" sz="4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GB" sz="4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dirty="0" smtClean="0">
                <a:solidFill>
                  <a:srgbClr val="B9005E"/>
                </a:solidFill>
              </a:rPr>
              <a:t>April 11</a:t>
            </a:r>
            <a:r>
              <a:rPr lang="tr-TR" dirty="0" smtClean="0">
                <a:solidFill>
                  <a:srgbClr val="B9005E"/>
                </a:solidFill>
              </a:rPr>
              <a:t/>
            </a:r>
            <a:br>
              <a:rPr lang="tr-TR" dirty="0" smtClean="0">
                <a:solidFill>
                  <a:srgbClr val="B9005E"/>
                </a:solidFill>
              </a:rPr>
            </a:br>
            <a:r>
              <a:rPr lang="tr-TR" dirty="0" smtClean="0">
                <a:solidFill>
                  <a:srgbClr val="B9005E"/>
                </a:solidFill>
              </a:rPr>
              <a:t/>
            </a:r>
            <a:br>
              <a:rPr lang="tr-TR" dirty="0" smtClean="0">
                <a:solidFill>
                  <a:srgbClr val="B9005E"/>
                </a:solidFill>
              </a:rPr>
            </a:br>
            <a:r>
              <a:rPr lang="tr-TR" dirty="0" smtClean="0">
                <a:solidFill>
                  <a:srgbClr val="B9005E"/>
                </a:solidFill>
              </a:rPr>
              <a:t/>
            </a:r>
            <a:br>
              <a:rPr lang="tr-TR" dirty="0" smtClean="0">
                <a:solidFill>
                  <a:srgbClr val="B9005E"/>
                </a:solidFill>
              </a:rPr>
            </a:br>
            <a:r>
              <a:rPr lang="tr-TR" dirty="0" smtClean="0">
                <a:solidFill>
                  <a:srgbClr val="B9005E"/>
                </a:solidFill>
              </a:rPr>
              <a:t/>
            </a:r>
            <a:br>
              <a:rPr lang="tr-TR" dirty="0" smtClean="0">
                <a:solidFill>
                  <a:srgbClr val="B9005E"/>
                </a:solidFill>
              </a:rPr>
            </a:br>
            <a:r>
              <a:rPr lang="en-GB" sz="2400" dirty="0" smtClean="0">
                <a:solidFill>
                  <a:schemeClr val="bg2"/>
                </a:solidFill>
              </a:rPr>
              <a:t>Mark </a:t>
            </a:r>
            <a:r>
              <a:rPr lang="en-GB" sz="2400" dirty="0" err="1" smtClean="0">
                <a:solidFill>
                  <a:schemeClr val="bg2"/>
                </a:solidFill>
              </a:rPr>
              <a:t>Penson</a:t>
            </a:r>
            <a:r>
              <a:rPr lang="en-GB" sz="2400" dirty="0" smtClean="0">
                <a:solidFill>
                  <a:schemeClr val="bg2"/>
                </a:solidFill>
              </a:rPr>
              <a:t> &amp; Steve </a:t>
            </a:r>
            <a:r>
              <a:rPr lang="en-GB" sz="2400" dirty="0" err="1" smtClean="0">
                <a:solidFill>
                  <a:schemeClr val="bg2"/>
                </a:solidFill>
              </a:rPr>
              <a:t>Bastow</a:t>
            </a:r>
            <a:endParaRPr lang="en-GB" b="0" dirty="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Reviewing </a:t>
            </a:r>
            <a:r>
              <a:rPr lang="en-GB" dirty="0" err="1" smtClean="0"/>
              <a:t>SfU</a:t>
            </a:r>
            <a:r>
              <a:rPr lang="en-GB" dirty="0" smtClean="0"/>
              <a:t> Masters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Get into groups of 2-3</a:t>
            </a:r>
          </a:p>
          <a:p>
            <a:endParaRPr lang="en-GB" dirty="0" smtClean="0"/>
          </a:p>
          <a:p>
            <a:r>
              <a:rPr lang="en-GB" dirty="0" smtClean="0"/>
              <a:t>Identify</a:t>
            </a:r>
          </a:p>
          <a:p>
            <a:pPr lvl="1"/>
            <a:r>
              <a:rPr lang="en-GB" dirty="0" smtClean="0"/>
              <a:t>Which Masters course/programme to work on </a:t>
            </a:r>
          </a:p>
          <a:p>
            <a:pPr lvl="1"/>
            <a:r>
              <a:rPr lang="en-GB" dirty="0" smtClean="0"/>
              <a:t>And/or 1-2 key/common features/issues to work upon </a:t>
            </a:r>
            <a:r>
              <a:rPr lang="en-GB" b="1" i="1" dirty="0" smtClean="0"/>
              <a:t>across</a:t>
            </a:r>
            <a:r>
              <a:rPr lang="en-GB" dirty="0" smtClean="0"/>
              <a:t> the masters programmes</a:t>
            </a:r>
          </a:p>
          <a:p>
            <a:pPr lvl="1"/>
            <a:r>
              <a:rPr lang="en-GB" dirty="0" smtClean="0"/>
              <a:t>We will try and look at all areas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3300" dirty="0" smtClean="0">
                <a:solidFill>
                  <a:schemeClr val="bg1">
                    <a:lumMod val="75000"/>
                  </a:schemeClr>
                </a:solidFill>
              </a:rPr>
              <a:t>How do you assess demand?</a:t>
            </a:r>
            <a:endParaRPr lang="en-GB" sz="33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5262563" cy="4268788"/>
          </a:xfrm>
        </p:spPr>
        <p:txBody>
          <a:bodyPr/>
          <a:lstStyle/>
          <a:p>
            <a:r>
              <a:rPr lang="en-GB" sz="3600" dirty="0" smtClean="0">
                <a:solidFill>
                  <a:schemeClr val="bg2"/>
                </a:solidFill>
              </a:rPr>
              <a:t>Market Research</a:t>
            </a:r>
          </a:p>
          <a:p>
            <a:endParaRPr lang="en-GB" sz="3400" dirty="0" smtClean="0">
              <a:solidFill>
                <a:schemeClr val="bg2"/>
              </a:solidFill>
            </a:endParaRPr>
          </a:p>
          <a:p>
            <a:r>
              <a:rPr lang="en-GB" sz="3400" dirty="0" smtClean="0">
                <a:solidFill>
                  <a:schemeClr val="bg2"/>
                </a:solidFill>
              </a:rPr>
              <a:t>Employers</a:t>
            </a:r>
            <a:endParaRPr lang="en-GB" sz="3400" dirty="0" smtClean="0">
              <a:solidFill>
                <a:schemeClr val="bg2"/>
              </a:solidFill>
            </a:endParaRPr>
          </a:p>
          <a:p>
            <a:endParaRPr lang="en-GB" sz="3600" dirty="0" smtClean="0">
              <a:solidFill>
                <a:schemeClr val="bg2"/>
              </a:solidFill>
            </a:endParaRPr>
          </a:p>
          <a:p>
            <a:r>
              <a:rPr lang="en-GB" sz="3600" dirty="0" smtClean="0">
                <a:solidFill>
                  <a:schemeClr val="bg2"/>
                </a:solidFill>
              </a:rPr>
              <a:t>Regional needs</a:t>
            </a:r>
          </a:p>
          <a:p>
            <a:endParaRPr lang="en-GB" sz="3600" dirty="0" smtClean="0">
              <a:solidFill>
                <a:schemeClr val="bg2"/>
              </a:solidFill>
            </a:endParaRPr>
          </a:p>
          <a:p>
            <a:r>
              <a:rPr lang="en-GB" sz="3600" dirty="0" smtClean="0">
                <a:solidFill>
                  <a:schemeClr val="bg2"/>
                </a:solidFill>
              </a:rPr>
              <a:t>Niches markets</a:t>
            </a:r>
            <a:endParaRPr lang="en-GB" sz="3600" dirty="0" smtClean="0">
              <a:solidFill>
                <a:schemeClr val="bg2"/>
              </a:solidFill>
            </a:endParaRPr>
          </a:p>
          <a:p>
            <a:endParaRPr lang="en-GB" sz="3600" dirty="0" smtClean="0">
              <a:solidFill>
                <a:schemeClr val="bg2"/>
              </a:solidFill>
            </a:endParaRPr>
          </a:p>
          <a:p>
            <a:pPr>
              <a:buNone/>
            </a:pPr>
            <a:endParaRPr lang="en-GB" sz="3600" dirty="0" smtClean="0">
              <a:solidFill>
                <a:schemeClr val="bg2"/>
              </a:solidFill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4857750" y="1143000"/>
          <a:ext cx="4032250" cy="4070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Identifying 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A 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Masters USP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331200" cy="3963988"/>
          </a:xfrm>
        </p:spPr>
        <p:txBody>
          <a:bodyPr/>
          <a:lstStyle/>
          <a:p>
            <a:r>
              <a:rPr lang="en-GB" b="1" dirty="0" smtClean="0"/>
              <a:t>U</a:t>
            </a:r>
            <a:r>
              <a:rPr lang="en-GB" dirty="0" smtClean="0"/>
              <a:t>nique </a:t>
            </a:r>
            <a:r>
              <a:rPr lang="en-GB" b="1" dirty="0" smtClean="0"/>
              <a:t>S</a:t>
            </a:r>
            <a:r>
              <a:rPr lang="en-GB" dirty="0" smtClean="0"/>
              <a:t>elling </a:t>
            </a:r>
            <a:r>
              <a:rPr lang="en-GB" b="1" dirty="0" smtClean="0"/>
              <a:t>P</a:t>
            </a:r>
            <a:r>
              <a:rPr lang="en-GB" dirty="0" smtClean="0"/>
              <a:t>oint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Subject Specific skills </a:t>
            </a:r>
          </a:p>
          <a:p>
            <a:endParaRPr lang="en-GB" dirty="0" smtClean="0"/>
          </a:p>
          <a:p>
            <a:r>
              <a:rPr lang="en-GB" dirty="0" smtClean="0"/>
              <a:t>Knowledge &amp; Experience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Equipment/Resources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Why </a:t>
            </a:r>
            <a:r>
              <a:rPr lang="en-GB" dirty="0" err="1" smtClean="0"/>
              <a:t>SfU</a:t>
            </a:r>
            <a:r>
              <a:rPr lang="en-GB" dirty="0" smtClean="0"/>
              <a:t> – what is unique about studying here?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woosh UG">
  <a:themeElements>
    <a:clrScheme name="Swoosh UG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CC99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B98AE7"/>
      </a:accent6>
      <a:hlink>
        <a:srgbClr val="6600CC"/>
      </a:hlink>
      <a:folHlink>
        <a:srgbClr val="6699FF"/>
      </a:folHlink>
    </a:clrScheme>
    <a:fontScheme name="Swoosh U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Swoosh UG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CC99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B98AE7"/>
        </a:accent6>
        <a:hlink>
          <a:srgbClr val="6600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woosh UG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woosh UG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4899</TotalTime>
  <Words>83</Words>
  <Application>Microsoft Office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Times New Roman</vt:lpstr>
      <vt:lpstr>Arial</vt:lpstr>
      <vt:lpstr>Monotype Sorts</vt:lpstr>
      <vt:lpstr>Times</vt:lpstr>
      <vt:lpstr>Wingdings</vt:lpstr>
      <vt:lpstr>Swoosh UG</vt:lpstr>
      <vt:lpstr>Developing Masters Programmes April 11    Mark Penson &amp; Steve Bastow</vt:lpstr>
      <vt:lpstr>Reviewing SfU Masters</vt:lpstr>
      <vt:lpstr>How do you assess demand?</vt:lpstr>
      <vt:lpstr>Identifying A Masters USP</vt:lpstr>
    </vt:vector>
  </TitlesOfParts>
  <Company>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Decliner  Survey 2003 Topline Results  Oct 2003</dc:title>
  <dc:creator>Cath Oakenfull</dc:creator>
  <cp:lastModifiedBy>Dazed N Confused</cp:lastModifiedBy>
  <cp:revision>219</cp:revision>
  <cp:lastPrinted>2004-01-29T11:43:12Z</cp:lastPrinted>
  <dcterms:created xsi:type="dcterms:W3CDTF">2003-10-14T08:41:05Z</dcterms:created>
  <dcterms:modified xsi:type="dcterms:W3CDTF">2011-04-12T08:33:32Z</dcterms:modified>
</cp:coreProperties>
</file>