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78" r:id="rId2"/>
    <p:sldId id="262" r:id="rId3"/>
    <p:sldId id="294" r:id="rId4"/>
    <p:sldId id="273" r:id="rId5"/>
    <p:sldId id="281" r:id="rId6"/>
    <p:sldId id="284" r:id="rId7"/>
    <p:sldId id="286" r:id="rId8"/>
    <p:sldId id="285" r:id="rId9"/>
    <p:sldId id="288" r:id="rId10"/>
    <p:sldId id="290" r:id="rId11"/>
    <p:sldId id="291" r:id="rId12"/>
    <p:sldId id="29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рина Ю. Кукса" initials="ИЮК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46968-9BAB-47E6-904E-429AC9E8DC2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710F55-2A90-48F2-8221-14901A953F11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Создание и реализация сетевых образовательных программ </a:t>
          </a:r>
          <a:r>
            <a:rPr lang="ru-RU" sz="1400" dirty="0" err="1" smtClean="0">
              <a:latin typeface="+mn-lt"/>
              <a:cs typeface="Times New Roman" pitchFamily="18" charset="0"/>
            </a:rPr>
            <a:t>бакалавриата</a:t>
          </a:r>
          <a:r>
            <a:rPr lang="ru-RU" sz="1400" dirty="0" smtClean="0">
              <a:latin typeface="+mn-lt"/>
              <a:cs typeface="Times New Roman" pitchFamily="18" charset="0"/>
            </a:rPr>
            <a:t> </a:t>
          </a:r>
          <a:r>
            <a:rPr lang="ru-RU" sz="1400" dirty="0" smtClean="0">
              <a:latin typeface="+mn-lt"/>
              <a:cs typeface="Times New Roman" pitchFamily="18" charset="0"/>
            </a:rPr>
            <a:t>в </a:t>
          </a:r>
          <a:r>
            <a:rPr lang="ru-RU" sz="1400" dirty="0" smtClean="0">
              <a:latin typeface="+mn-lt"/>
              <a:cs typeface="Times New Roman" pitchFamily="18" charset="0"/>
            </a:rPr>
            <a:t>федеральных </a:t>
          </a:r>
          <a:r>
            <a:rPr lang="ru-RU" sz="1400" dirty="0" smtClean="0">
              <a:latin typeface="+mn-lt"/>
              <a:cs typeface="Times New Roman" pitchFamily="18" charset="0"/>
            </a:rPr>
            <a:t>университетах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D41197F3-9BB3-4512-8AD4-89F94C46FBEA}" type="parTrans" cxnId="{686C48B1-EC58-4E14-AE68-4B23C1902F04}">
      <dgm:prSet/>
      <dgm:spPr/>
      <dgm:t>
        <a:bodyPr/>
        <a:lstStyle/>
        <a:p>
          <a:endParaRPr lang="ru-RU"/>
        </a:p>
      </dgm:t>
    </dgm:pt>
    <dgm:pt modelId="{6C264E35-4C7A-419F-A56E-450B34863948}" type="sibTrans" cxnId="{686C48B1-EC58-4E14-AE68-4B23C1902F04}">
      <dgm:prSet/>
      <dgm:spPr/>
      <dgm:t>
        <a:bodyPr/>
        <a:lstStyle/>
        <a:p>
          <a:endParaRPr lang="ru-RU"/>
        </a:p>
      </dgm:t>
    </dgm:pt>
    <dgm:pt modelId="{98873EA1-6961-4A24-9D06-4CD275AA605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Обеспечение внутрироссийской академической мобильности</a:t>
          </a:r>
          <a:endParaRPr lang="ru-RU" sz="1400" dirty="0">
            <a:latin typeface="+mn-lt"/>
          </a:endParaRPr>
        </a:p>
      </dgm:t>
    </dgm:pt>
    <dgm:pt modelId="{B2669CB5-D0ED-4D5A-951E-F04549806BC6}" type="parTrans" cxnId="{8B54DBD2-8250-4A06-8657-6A0F34E8DDCC}">
      <dgm:prSet/>
      <dgm:spPr>
        <a:solidFill>
          <a:schemeClr val="accent1">
            <a:tint val="60000"/>
            <a:hueOff val="0"/>
            <a:satOff val="0"/>
            <a:lumOff val="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BA73A0AD-F6F4-4F6E-A4A1-CCBBA30F52F2}" type="sibTrans" cxnId="{8B54DBD2-8250-4A06-8657-6A0F34E8DDCC}">
      <dgm:prSet/>
      <dgm:spPr/>
      <dgm:t>
        <a:bodyPr/>
        <a:lstStyle/>
        <a:p>
          <a:endParaRPr lang="ru-RU"/>
        </a:p>
      </dgm:t>
    </dgm:pt>
    <dgm:pt modelId="{323E4773-D9E8-40EB-9D9B-1111DC0E4FA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Формирование и реализация индивидуальных и групповых образовательных траекторий обучающихся</a:t>
          </a:r>
          <a:endParaRPr lang="ru-RU" sz="1400" dirty="0">
            <a:latin typeface="+mn-lt"/>
          </a:endParaRPr>
        </a:p>
      </dgm:t>
    </dgm:pt>
    <dgm:pt modelId="{933912FA-1F7B-4DF2-ACF7-ECD60B6B0B74}" type="parTrans" cxnId="{614B9D51-B6E2-44F9-BCD6-439B2FE81450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D9523358-7C71-4659-9585-A45ED72784D3}" type="sibTrans" cxnId="{614B9D51-B6E2-44F9-BCD6-439B2FE81450}">
      <dgm:prSet/>
      <dgm:spPr/>
      <dgm:t>
        <a:bodyPr/>
        <a:lstStyle/>
        <a:p>
          <a:endParaRPr lang="ru-RU"/>
        </a:p>
      </dgm:t>
    </dgm:pt>
    <dgm:pt modelId="{42CFFCFD-D28C-4CF4-BC90-8A64EFE9F77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Расширение возможностей участников сети за счет объединения ресурсов</a:t>
          </a:r>
          <a:endParaRPr lang="ru-RU" sz="1400" dirty="0">
            <a:latin typeface="+mn-lt"/>
          </a:endParaRPr>
        </a:p>
      </dgm:t>
    </dgm:pt>
    <dgm:pt modelId="{E61C1750-4FDF-4301-B626-0C4C5E10EBC0}" type="parTrans" cxnId="{3934672D-8686-4B73-9C3A-ABEF171C813F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E567F226-3973-4022-9246-21FCC45941D5}" type="sibTrans" cxnId="{3934672D-8686-4B73-9C3A-ABEF171C813F}">
      <dgm:prSet/>
      <dgm:spPr/>
      <dgm:t>
        <a:bodyPr/>
        <a:lstStyle/>
        <a:p>
          <a:endParaRPr lang="ru-RU"/>
        </a:p>
      </dgm:t>
    </dgm:pt>
    <dgm:pt modelId="{A898FAB3-561A-4688-ACD9-201E48FE806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Расширение условий и возможностей для получения обучающимися профессионально значимых, в том числе уникальных компетенций</a:t>
          </a:r>
          <a:endParaRPr lang="ru-RU" sz="1400" dirty="0">
            <a:latin typeface="+mn-lt"/>
          </a:endParaRPr>
        </a:p>
      </dgm:t>
    </dgm:pt>
    <dgm:pt modelId="{CE45A6C9-785B-42F9-BE81-A17AC0FBE3E6}" type="parTrans" cxnId="{FCF2E408-59C1-483E-B1BC-75E8BA9F94BD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32D75335-6053-4E41-9C7F-68ECC8090E1B}" type="sibTrans" cxnId="{FCF2E408-59C1-483E-B1BC-75E8BA9F94BD}">
      <dgm:prSet/>
      <dgm:spPr/>
      <dgm:t>
        <a:bodyPr/>
        <a:lstStyle/>
        <a:p>
          <a:endParaRPr lang="ru-RU"/>
        </a:p>
      </dgm:t>
    </dgm:pt>
    <dgm:pt modelId="{FA43934A-BA25-44CE-84EE-B49F33DDEDE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>
              <a:latin typeface="+mn-lt"/>
            </a:rPr>
            <a:t>Формирование единого учебного-образовательного информационного пространства федеральных университетов, включая электронное и дистанционное обучение</a:t>
          </a:r>
          <a:endParaRPr lang="ru-RU" sz="900" dirty="0">
            <a:latin typeface="+mn-lt"/>
          </a:endParaRPr>
        </a:p>
      </dgm:t>
    </dgm:pt>
    <dgm:pt modelId="{D1F57808-1A8B-4BD8-92DF-177244CA509D}" type="parTrans" cxnId="{DE0A0860-DF98-477C-8C29-32FC1DF8CAE7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B7A5B555-5EC8-4FF5-9694-FA3F4386F80F}" type="sibTrans" cxnId="{DE0A0860-DF98-477C-8C29-32FC1DF8CAE7}">
      <dgm:prSet/>
      <dgm:spPr/>
      <dgm:t>
        <a:bodyPr/>
        <a:lstStyle/>
        <a:p>
          <a:endParaRPr lang="ru-RU"/>
        </a:p>
      </dgm:t>
    </dgm:pt>
    <dgm:pt modelId="{1CDD538E-FD2F-438D-9E98-8153944ADCB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>
              <a:latin typeface="+mn-lt"/>
            </a:rPr>
            <a:t>Внедрение единых </a:t>
          </a:r>
          <a:r>
            <a:rPr lang="ru-RU" sz="1400" dirty="0" err="1" smtClean="0">
              <a:latin typeface="+mn-lt"/>
            </a:rPr>
            <a:t>критериальных</a:t>
          </a:r>
          <a:r>
            <a:rPr lang="ru-RU" sz="1400" dirty="0" smtClean="0">
              <a:latin typeface="+mn-lt"/>
            </a:rPr>
            <a:t> показателей оценивания учебных достижений обучающихся</a:t>
          </a:r>
          <a:endParaRPr lang="ru-RU" sz="1200" dirty="0">
            <a:latin typeface="+mn-lt"/>
          </a:endParaRPr>
        </a:p>
      </dgm:t>
    </dgm:pt>
    <dgm:pt modelId="{AAAFB11B-1F60-4940-BEAB-E21E34B21C1A}" type="parTrans" cxnId="{AC7174D5-BF13-446B-921D-4BB67227B4AF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DED27FDF-CD34-4A05-8979-3A06D0FB41BB}" type="sibTrans" cxnId="{AC7174D5-BF13-446B-921D-4BB67227B4AF}">
      <dgm:prSet/>
      <dgm:spPr/>
      <dgm:t>
        <a:bodyPr/>
        <a:lstStyle/>
        <a:p>
          <a:endParaRPr lang="ru-RU"/>
        </a:p>
      </dgm:t>
    </dgm:pt>
    <dgm:pt modelId="{19ADEF6D-ECC9-45D0-8822-95D75506EE3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>
              <a:latin typeface="+mn-lt"/>
            </a:rPr>
            <a:t>Отработка механизмов взаимного признания результатов обучения университетами-участниками сети</a:t>
          </a:r>
          <a:endParaRPr lang="ru-RU" sz="1400" dirty="0">
            <a:latin typeface="+mn-lt"/>
          </a:endParaRPr>
        </a:p>
      </dgm:t>
    </dgm:pt>
    <dgm:pt modelId="{FEEC0C14-3E81-4BA9-A077-D316BDD5E886}" type="parTrans" cxnId="{4606FE06-2F31-4988-9B62-7FB7F86ADAD0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9BA4FC86-A203-43C6-9447-6102162FBD9F}" type="sibTrans" cxnId="{4606FE06-2F31-4988-9B62-7FB7F86ADAD0}">
      <dgm:prSet/>
      <dgm:spPr/>
      <dgm:t>
        <a:bodyPr/>
        <a:lstStyle/>
        <a:p>
          <a:endParaRPr lang="ru-RU"/>
        </a:p>
      </dgm:t>
    </dgm:pt>
    <dgm:pt modelId="{50BC514D-DD0A-4410-A0BD-BECB605668A4}" type="pres">
      <dgm:prSet presAssocID="{73146968-9BAB-47E6-904E-429AC9E8DC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B520A5-2204-46F0-9938-836150DA2364}" type="pres">
      <dgm:prSet presAssocID="{81710F55-2A90-48F2-8221-14901A953F11}" presName="centerShape" presStyleLbl="node0" presStyleIdx="0" presStyleCnt="1" custScaleX="123965" custScaleY="123965" custLinFactNeighborX="-64941" custLinFactNeighborY="-43122"/>
      <dgm:spPr/>
      <dgm:t>
        <a:bodyPr/>
        <a:lstStyle/>
        <a:p>
          <a:endParaRPr lang="ru-RU"/>
        </a:p>
      </dgm:t>
    </dgm:pt>
    <dgm:pt modelId="{932E0656-8B7E-4BBD-A9CC-536ADA83FBF6}" type="pres">
      <dgm:prSet presAssocID="{B2669CB5-D0ED-4D5A-951E-F04549806BC6}" presName="Name9" presStyleLbl="parChTrans1D2" presStyleIdx="0" presStyleCnt="7"/>
      <dgm:spPr/>
      <dgm:t>
        <a:bodyPr/>
        <a:lstStyle/>
        <a:p>
          <a:endParaRPr lang="ru-RU"/>
        </a:p>
      </dgm:t>
    </dgm:pt>
    <dgm:pt modelId="{6415A4E9-3F0C-47D9-B66F-F7A98AF28104}" type="pres">
      <dgm:prSet presAssocID="{B2669CB5-D0ED-4D5A-951E-F04549806BC6}" presName="connTx" presStyleLbl="parChTrans1D2" presStyleIdx="0" presStyleCnt="7"/>
      <dgm:spPr/>
      <dgm:t>
        <a:bodyPr/>
        <a:lstStyle/>
        <a:p>
          <a:endParaRPr lang="ru-RU"/>
        </a:p>
      </dgm:t>
    </dgm:pt>
    <dgm:pt modelId="{DCBC1251-6360-4AD6-B759-34AED3C54CC8}" type="pres">
      <dgm:prSet presAssocID="{98873EA1-6961-4A24-9D06-4CD275AA6058}" presName="node" presStyleLbl="node1" presStyleIdx="0" presStyleCnt="7" custScaleX="135728" custScaleY="122439" custRadScaleRad="138347" custRadScaleInc="152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FC3C2-538E-40B9-A449-7DABB829145E}" type="pres">
      <dgm:prSet presAssocID="{933912FA-1F7B-4DF2-ACF7-ECD60B6B0B74}" presName="Name9" presStyleLbl="parChTrans1D2" presStyleIdx="1" presStyleCnt="7"/>
      <dgm:spPr/>
      <dgm:t>
        <a:bodyPr/>
        <a:lstStyle/>
        <a:p>
          <a:endParaRPr lang="ru-RU"/>
        </a:p>
      </dgm:t>
    </dgm:pt>
    <dgm:pt modelId="{B408C7AB-A40F-4FEC-8DF7-A177980E53F8}" type="pres">
      <dgm:prSet presAssocID="{933912FA-1F7B-4DF2-ACF7-ECD60B6B0B74}" presName="connTx" presStyleLbl="parChTrans1D2" presStyleIdx="1" presStyleCnt="7"/>
      <dgm:spPr/>
      <dgm:t>
        <a:bodyPr/>
        <a:lstStyle/>
        <a:p>
          <a:endParaRPr lang="ru-RU"/>
        </a:p>
      </dgm:t>
    </dgm:pt>
    <dgm:pt modelId="{EBA83919-0D8A-4484-845A-CDC50A62BF6C}" type="pres">
      <dgm:prSet presAssocID="{323E4773-D9E8-40EB-9D9B-1111DC0E4FA9}" presName="node" presStyleLbl="node1" presStyleIdx="1" presStyleCnt="7" custScaleX="131113" custScaleY="117864" custRadScaleRad="143405" custRadScaleInc="74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64BA2-11A9-4DD5-B3A0-940E064D3AE3}" type="pres">
      <dgm:prSet presAssocID="{E61C1750-4FDF-4301-B626-0C4C5E10EBC0}" presName="Name9" presStyleLbl="parChTrans1D2" presStyleIdx="2" presStyleCnt="7"/>
      <dgm:spPr/>
      <dgm:t>
        <a:bodyPr/>
        <a:lstStyle/>
        <a:p>
          <a:endParaRPr lang="ru-RU"/>
        </a:p>
      </dgm:t>
    </dgm:pt>
    <dgm:pt modelId="{A04EF92A-B976-4E0F-B75C-30101245713D}" type="pres">
      <dgm:prSet presAssocID="{E61C1750-4FDF-4301-B626-0C4C5E10EBC0}" presName="connTx" presStyleLbl="parChTrans1D2" presStyleIdx="2" presStyleCnt="7"/>
      <dgm:spPr/>
      <dgm:t>
        <a:bodyPr/>
        <a:lstStyle/>
        <a:p>
          <a:endParaRPr lang="ru-RU"/>
        </a:p>
      </dgm:t>
    </dgm:pt>
    <dgm:pt modelId="{4FAC6215-2051-49BE-86C0-E2829E098F60}" type="pres">
      <dgm:prSet presAssocID="{42CFFCFD-D28C-4CF4-BC90-8A64EFE9F770}" presName="node" presStyleLbl="node1" presStyleIdx="2" presStyleCnt="7" custRadScaleRad="142078" custRadScaleInc="-26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305F4-E3F3-4989-82E4-CC7CB6766AA7}" type="pres">
      <dgm:prSet presAssocID="{CE45A6C9-785B-42F9-BE81-A17AC0FBE3E6}" presName="Name9" presStyleLbl="parChTrans1D2" presStyleIdx="3" presStyleCnt="7"/>
      <dgm:spPr/>
      <dgm:t>
        <a:bodyPr/>
        <a:lstStyle/>
        <a:p>
          <a:endParaRPr lang="ru-RU"/>
        </a:p>
      </dgm:t>
    </dgm:pt>
    <dgm:pt modelId="{203815A1-10BB-4359-83E6-05305E9662AD}" type="pres">
      <dgm:prSet presAssocID="{CE45A6C9-785B-42F9-BE81-A17AC0FBE3E6}" presName="connTx" presStyleLbl="parChTrans1D2" presStyleIdx="3" presStyleCnt="7"/>
      <dgm:spPr/>
      <dgm:t>
        <a:bodyPr/>
        <a:lstStyle/>
        <a:p>
          <a:endParaRPr lang="ru-RU"/>
        </a:p>
      </dgm:t>
    </dgm:pt>
    <dgm:pt modelId="{24237391-C9A7-4997-8F7E-03296852561A}" type="pres">
      <dgm:prSet presAssocID="{A898FAB3-561A-4688-ACD9-201E48FE806F}" presName="node" presStyleLbl="node1" presStyleIdx="3" presStyleCnt="7" custScaleX="128553" custScaleY="128553" custRadScaleRad="144953" custRadScaleInc="-112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4A103-DED9-48E8-8C0F-E686E9E692BA}" type="pres">
      <dgm:prSet presAssocID="{D1F57808-1A8B-4BD8-92DF-177244CA509D}" presName="Name9" presStyleLbl="parChTrans1D2" presStyleIdx="4" presStyleCnt="7"/>
      <dgm:spPr/>
      <dgm:t>
        <a:bodyPr/>
        <a:lstStyle/>
        <a:p>
          <a:endParaRPr lang="ru-RU"/>
        </a:p>
      </dgm:t>
    </dgm:pt>
    <dgm:pt modelId="{8F203475-6E07-4E73-9AC5-CD123DBACA2D}" type="pres">
      <dgm:prSet presAssocID="{D1F57808-1A8B-4BD8-92DF-177244CA509D}" presName="connTx" presStyleLbl="parChTrans1D2" presStyleIdx="4" presStyleCnt="7"/>
      <dgm:spPr/>
      <dgm:t>
        <a:bodyPr/>
        <a:lstStyle/>
        <a:p>
          <a:endParaRPr lang="ru-RU"/>
        </a:p>
      </dgm:t>
    </dgm:pt>
    <dgm:pt modelId="{74114F09-29F3-41AA-B9CC-88F8A6E19AEE}" type="pres">
      <dgm:prSet presAssocID="{FA43934A-BA25-44CE-84EE-B49F33DDEDE5}" presName="node" presStyleLbl="node1" presStyleIdx="4" presStyleCnt="7" custScaleX="154045" custScaleY="154045" custRadScaleRad="88342" custRadScaleInc="-172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8FE3A-CDBF-4280-8EB6-24486B0D7DBD}" type="pres">
      <dgm:prSet presAssocID="{AAAFB11B-1F60-4940-BEAB-E21E34B21C1A}" presName="Name9" presStyleLbl="parChTrans1D2" presStyleIdx="5" presStyleCnt="7"/>
      <dgm:spPr/>
      <dgm:t>
        <a:bodyPr/>
        <a:lstStyle/>
        <a:p>
          <a:endParaRPr lang="ru-RU"/>
        </a:p>
      </dgm:t>
    </dgm:pt>
    <dgm:pt modelId="{0B71E15B-93E1-43A4-9293-5D3B614BC075}" type="pres">
      <dgm:prSet presAssocID="{AAAFB11B-1F60-4940-BEAB-E21E34B21C1A}" presName="connTx" presStyleLbl="parChTrans1D2" presStyleIdx="5" presStyleCnt="7"/>
      <dgm:spPr/>
      <dgm:t>
        <a:bodyPr/>
        <a:lstStyle/>
        <a:p>
          <a:endParaRPr lang="ru-RU"/>
        </a:p>
      </dgm:t>
    </dgm:pt>
    <dgm:pt modelId="{63CE7E70-B28E-4962-A7DF-550FDFC9A39D}" type="pres">
      <dgm:prSet presAssocID="{1CDD538E-FD2F-438D-9E98-8153944ADCBD}" presName="node" presStyleLbl="node1" presStyleIdx="5" presStyleCnt="7" custScaleX="116524" custScaleY="116524" custRadScaleRad="97559" custRadScaleInc="-16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FF7CB-2D5F-4BF1-BCFA-A705BE56BA8A}" type="pres">
      <dgm:prSet presAssocID="{FEEC0C14-3E81-4BA9-A077-D316BDD5E886}" presName="Name9" presStyleLbl="parChTrans1D2" presStyleIdx="6" presStyleCnt="7"/>
      <dgm:spPr/>
      <dgm:t>
        <a:bodyPr/>
        <a:lstStyle/>
        <a:p>
          <a:endParaRPr lang="ru-RU"/>
        </a:p>
      </dgm:t>
    </dgm:pt>
    <dgm:pt modelId="{0C88D4B9-023A-430B-8BA4-200BC60F0CC2}" type="pres">
      <dgm:prSet presAssocID="{FEEC0C14-3E81-4BA9-A077-D316BDD5E886}" presName="connTx" presStyleLbl="parChTrans1D2" presStyleIdx="6" presStyleCnt="7"/>
      <dgm:spPr/>
      <dgm:t>
        <a:bodyPr/>
        <a:lstStyle/>
        <a:p>
          <a:endParaRPr lang="ru-RU"/>
        </a:p>
      </dgm:t>
    </dgm:pt>
    <dgm:pt modelId="{776C942D-C90A-4A67-886E-59DDC7B93707}" type="pres">
      <dgm:prSet presAssocID="{19ADEF6D-ECC9-45D0-8822-95D75506EE35}" presName="node" presStyleLbl="node1" presStyleIdx="6" presStyleCnt="7" custScaleX="130048" custScaleY="130048" custRadScaleRad="132996" custRadScaleInc="-207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359FAD-AE11-46B7-8472-4E477D3EC9AD}" type="presOf" srcId="{323E4773-D9E8-40EB-9D9B-1111DC0E4FA9}" destId="{EBA83919-0D8A-4484-845A-CDC50A62BF6C}" srcOrd="0" destOrd="0" presId="urn:microsoft.com/office/officeart/2005/8/layout/radial1"/>
    <dgm:cxn modelId="{41A3EB3C-DC20-48BA-B7EA-38BAF2B7B011}" type="presOf" srcId="{E61C1750-4FDF-4301-B626-0C4C5E10EBC0}" destId="{A04EF92A-B976-4E0F-B75C-30101245713D}" srcOrd="1" destOrd="0" presId="urn:microsoft.com/office/officeart/2005/8/layout/radial1"/>
    <dgm:cxn modelId="{8EE5C6BA-1438-4816-810E-F376F378B77A}" type="presOf" srcId="{98873EA1-6961-4A24-9D06-4CD275AA6058}" destId="{DCBC1251-6360-4AD6-B759-34AED3C54CC8}" srcOrd="0" destOrd="0" presId="urn:microsoft.com/office/officeart/2005/8/layout/radial1"/>
    <dgm:cxn modelId="{FCF2E408-59C1-483E-B1BC-75E8BA9F94BD}" srcId="{81710F55-2A90-48F2-8221-14901A953F11}" destId="{A898FAB3-561A-4688-ACD9-201E48FE806F}" srcOrd="3" destOrd="0" parTransId="{CE45A6C9-785B-42F9-BE81-A17AC0FBE3E6}" sibTransId="{32D75335-6053-4E41-9C7F-68ECC8090E1B}"/>
    <dgm:cxn modelId="{12EEED02-B0C1-4AB9-B102-B9684E024541}" type="presOf" srcId="{E61C1750-4FDF-4301-B626-0C4C5E10EBC0}" destId="{52B64BA2-11A9-4DD5-B3A0-940E064D3AE3}" srcOrd="0" destOrd="0" presId="urn:microsoft.com/office/officeart/2005/8/layout/radial1"/>
    <dgm:cxn modelId="{4606FE06-2F31-4988-9B62-7FB7F86ADAD0}" srcId="{81710F55-2A90-48F2-8221-14901A953F11}" destId="{19ADEF6D-ECC9-45D0-8822-95D75506EE35}" srcOrd="6" destOrd="0" parTransId="{FEEC0C14-3E81-4BA9-A077-D316BDD5E886}" sibTransId="{9BA4FC86-A203-43C6-9447-6102162FBD9F}"/>
    <dgm:cxn modelId="{CD448377-F97E-4076-9045-EA4B0298B1A6}" type="presOf" srcId="{B2669CB5-D0ED-4D5A-951E-F04549806BC6}" destId="{6415A4E9-3F0C-47D9-B66F-F7A98AF28104}" srcOrd="1" destOrd="0" presId="urn:microsoft.com/office/officeart/2005/8/layout/radial1"/>
    <dgm:cxn modelId="{774E1627-34C9-4F4C-AAE0-136E20C88F34}" type="presOf" srcId="{CE45A6C9-785B-42F9-BE81-A17AC0FBE3E6}" destId="{682305F4-E3F3-4989-82E4-CC7CB6766AA7}" srcOrd="0" destOrd="0" presId="urn:microsoft.com/office/officeart/2005/8/layout/radial1"/>
    <dgm:cxn modelId="{97288301-A992-469D-AFF4-317B714B9FEE}" type="presOf" srcId="{B2669CB5-D0ED-4D5A-951E-F04549806BC6}" destId="{932E0656-8B7E-4BBD-A9CC-536ADA83FBF6}" srcOrd="0" destOrd="0" presId="urn:microsoft.com/office/officeart/2005/8/layout/radial1"/>
    <dgm:cxn modelId="{77E078D9-2C4E-4685-8D43-F4E5E65A132E}" type="presOf" srcId="{42CFFCFD-D28C-4CF4-BC90-8A64EFE9F770}" destId="{4FAC6215-2051-49BE-86C0-E2829E098F60}" srcOrd="0" destOrd="0" presId="urn:microsoft.com/office/officeart/2005/8/layout/radial1"/>
    <dgm:cxn modelId="{A4F96C24-A3BE-4C0C-B279-4577EE312279}" type="presOf" srcId="{FEEC0C14-3E81-4BA9-A077-D316BDD5E886}" destId="{735FF7CB-2D5F-4BF1-BCFA-A705BE56BA8A}" srcOrd="0" destOrd="0" presId="urn:microsoft.com/office/officeart/2005/8/layout/radial1"/>
    <dgm:cxn modelId="{0AA12D0D-5D07-460A-9720-D925DD2378C0}" type="presOf" srcId="{1CDD538E-FD2F-438D-9E98-8153944ADCBD}" destId="{63CE7E70-B28E-4962-A7DF-550FDFC9A39D}" srcOrd="0" destOrd="0" presId="urn:microsoft.com/office/officeart/2005/8/layout/radial1"/>
    <dgm:cxn modelId="{52BAE041-FB41-42D3-8530-921447B4DFAF}" type="presOf" srcId="{73146968-9BAB-47E6-904E-429AC9E8DC29}" destId="{50BC514D-DD0A-4410-A0BD-BECB605668A4}" srcOrd="0" destOrd="0" presId="urn:microsoft.com/office/officeart/2005/8/layout/radial1"/>
    <dgm:cxn modelId="{ECB46EAE-3BE8-4FCE-AB18-48310683B2DB}" type="presOf" srcId="{933912FA-1F7B-4DF2-ACF7-ECD60B6B0B74}" destId="{F4EFC3C2-538E-40B9-A449-7DABB829145E}" srcOrd="0" destOrd="0" presId="urn:microsoft.com/office/officeart/2005/8/layout/radial1"/>
    <dgm:cxn modelId="{AC7174D5-BF13-446B-921D-4BB67227B4AF}" srcId="{81710F55-2A90-48F2-8221-14901A953F11}" destId="{1CDD538E-FD2F-438D-9E98-8153944ADCBD}" srcOrd="5" destOrd="0" parTransId="{AAAFB11B-1F60-4940-BEAB-E21E34B21C1A}" sibTransId="{DED27FDF-CD34-4A05-8979-3A06D0FB41BB}"/>
    <dgm:cxn modelId="{6F0A1C22-4873-4C7D-9936-C1D4E5BA7C67}" type="presOf" srcId="{933912FA-1F7B-4DF2-ACF7-ECD60B6B0B74}" destId="{B408C7AB-A40F-4FEC-8DF7-A177980E53F8}" srcOrd="1" destOrd="0" presId="urn:microsoft.com/office/officeart/2005/8/layout/radial1"/>
    <dgm:cxn modelId="{75636382-62B1-443A-81CD-1044708CD5B5}" type="presOf" srcId="{AAAFB11B-1F60-4940-BEAB-E21E34B21C1A}" destId="{0B71E15B-93E1-43A4-9293-5D3B614BC075}" srcOrd="1" destOrd="0" presId="urn:microsoft.com/office/officeart/2005/8/layout/radial1"/>
    <dgm:cxn modelId="{3E24C54E-3BB8-4EB1-842F-A479EAFA1D04}" type="presOf" srcId="{D1F57808-1A8B-4BD8-92DF-177244CA509D}" destId="{8F203475-6E07-4E73-9AC5-CD123DBACA2D}" srcOrd="1" destOrd="0" presId="urn:microsoft.com/office/officeart/2005/8/layout/radial1"/>
    <dgm:cxn modelId="{E8AFE737-2A19-44DC-B367-DCBFC824787B}" type="presOf" srcId="{A898FAB3-561A-4688-ACD9-201E48FE806F}" destId="{24237391-C9A7-4997-8F7E-03296852561A}" srcOrd="0" destOrd="0" presId="urn:microsoft.com/office/officeart/2005/8/layout/radial1"/>
    <dgm:cxn modelId="{686C48B1-EC58-4E14-AE68-4B23C1902F04}" srcId="{73146968-9BAB-47E6-904E-429AC9E8DC29}" destId="{81710F55-2A90-48F2-8221-14901A953F11}" srcOrd="0" destOrd="0" parTransId="{D41197F3-9BB3-4512-8AD4-89F94C46FBEA}" sibTransId="{6C264E35-4C7A-419F-A56E-450B34863948}"/>
    <dgm:cxn modelId="{614B9D51-B6E2-44F9-BCD6-439B2FE81450}" srcId="{81710F55-2A90-48F2-8221-14901A953F11}" destId="{323E4773-D9E8-40EB-9D9B-1111DC0E4FA9}" srcOrd="1" destOrd="0" parTransId="{933912FA-1F7B-4DF2-ACF7-ECD60B6B0B74}" sibTransId="{D9523358-7C71-4659-9585-A45ED72784D3}"/>
    <dgm:cxn modelId="{F3C75A11-EBB6-4D50-AABD-BE91951AE0D5}" type="presOf" srcId="{19ADEF6D-ECC9-45D0-8822-95D75506EE35}" destId="{776C942D-C90A-4A67-886E-59DDC7B93707}" srcOrd="0" destOrd="0" presId="urn:microsoft.com/office/officeart/2005/8/layout/radial1"/>
    <dgm:cxn modelId="{8B54DBD2-8250-4A06-8657-6A0F34E8DDCC}" srcId="{81710F55-2A90-48F2-8221-14901A953F11}" destId="{98873EA1-6961-4A24-9D06-4CD275AA6058}" srcOrd="0" destOrd="0" parTransId="{B2669CB5-D0ED-4D5A-951E-F04549806BC6}" sibTransId="{BA73A0AD-F6F4-4F6E-A4A1-CCBBA30F52F2}"/>
    <dgm:cxn modelId="{BF8E4F3B-84C9-4775-8206-CEF8A1DE3E50}" type="presOf" srcId="{CE45A6C9-785B-42F9-BE81-A17AC0FBE3E6}" destId="{203815A1-10BB-4359-83E6-05305E9662AD}" srcOrd="1" destOrd="0" presId="urn:microsoft.com/office/officeart/2005/8/layout/radial1"/>
    <dgm:cxn modelId="{26AE7C57-2ABD-4DA9-92EE-4A79E1ED8064}" type="presOf" srcId="{FEEC0C14-3E81-4BA9-A077-D316BDD5E886}" destId="{0C88D4B9-023A-430B-8BA4-200BC60F0CC2}" srcOrd="1" destOrd="0" presId="urn:microsoft.com/office/officeart/2005/8/layout/radial1"/>
    <dgm:cxn modelId="{3934672D-8686-4B73-9C3A-ABEF171C813F}" srcId="{81710F55-2A90-48F2-8221-14901A953F11}" destId="{42CFFCFD-D28C-4CF4-BC90-8A64EFE9F770}" srcOrd="2" destOrd="0" parTransId="{E61C1750-4FDF-4301-B626-0C4C5E10EBC0}" sibTransId="{E567F226-3973-4022-9246-21FCC45941D5}"/>
    <dgm:cxn modelId="{8251F964-8C41-4D31-BC2B-C3AC8E30D783}" type="presOf" srcId="{AAAFB11B-1F60-4940-BEAB-E21E34B21C1A}" destId="{C638FE3A-CDBF-4280-8EB6-24486B0D7DBD}" srcOrd="0" destOrd="0" presId="urn:microsoft.com/office/officeart/2005/8/layout/radial1"/>
    <dgm:cxn modelId="{27901D1E-9F45-4CE0-8813-23B44EC63CAD}" type="presOf" srcId="{FA43934A-BA25-44CE-84EE-B49F33DDEDE5}" destId="{74114F09-29F3-41AA-B9CC-88F8A6E19AEE}" srcOrd="0" destOrd="0" presId="urn:microsoft.com/office/officeart/2005/8/layout/radial1"/>
    <dgm:cxn modelId="{8000B919-A08F-4FD0-BC03-01CD2FB7499F}" type="presOf" srcId="{81710F55-2A90-48F2-8221-14901A953F11}" destId="{9CB520A5-2204-46F0-9938-836150DA2364}" srcOrd="0" destOrd="0" presId="urn:microsoft.com/office/officeart/2005/8/layout/radial1"/>
    <dgm:cxn modelId="{1502DEE9-9697-4AF5-A140-40BB2C5A9008}" type="presOf" srcId="{D1F57808-1A8B-4BD8-92DF-177244CA509D}" destId="{8A64A103-DED9-48E8-8C0F-E686E9E692BA}" srcOrd="0" destOrd="0" presId="urn:microsoft.com/office/officeart/2005/8/layout/radial1"/>
    <dgm:cxn modelId="{DE0A0860-DF98-477C-8C29-32FC1DF8CAE7}" srcId="{81710F55-2A90-48F2-8221-14901A953F11}" destId="{FA43934A-BA25-44CE-84EE-B49F33DDEDE5}" srcOrd="4" destOrd="0" parTransId="{D1F57808-1A8B-4BD8-92DF-177244CA509D}" sibTransId="{B7A5B555-5EC8-4FF5-9694-FA3F4386F80F}"/>
    <dgm:cxn modelId="{F63275BC-78D0-488F-96E5-B94121010B74}" type="presParOf" srcId="{50BC514D-DD0A-4410-A0BD-BECB605668A4}" destId="{9CB520A5-2204-46F0-9938-836150DA2364}" srcOrd="0" destOrd="0" presId="urn:microsoft.com/office/officeart/2005/8/layout/radial1"/>
    <dgm:cxn modelId="{49A16DB9-696D-4E89-B45A-1B9134CA0BE2}" type="presParOf" srcId="{50BC514D-DD0A-4410-A0BD-BECB605668A4}" destId="{932E0656-8B7E-4BBD-A9CC-536ADA83FBF6}" srcOrd="1" destOrd="0" presId="urn:microsoft.com/office/officeart/2005/8/layout/radial1"/>
    <dgm:cxn modelId="{4BCE8084-E85C-408F-BE28-D7CCE63694CA}" type="presParOf" srcId="{932E0656-8B7E-4BBD-A9CC-536ADA83FBF6}" destId="{6415A4E9-3F0C-47D9-B66F-F7A98AF28104}" srcOrd="0" destOrd="0" presId="urn:microsoft.com/office/officeart/2005/8/layout/radial1"/>
    <dgm:cxn modelId="{74ACDE2E-DACD-4F2A-A002-AAA205DEA168}" type="presParOf" srcId="{50BC514D-DD0A-4410-A0BD-BECB605668A4}" destId="{DCBC1251-6360-4AD6-B759-34AED3C54CC8}" srcOrd="2" destOrd="0" presId="urn:microsoft.com/office/officeart/2005/8/layout/radial1"/>
    <dgm:cxn modelId="{23B004C5-6121-4327-BD01-868FED13FC0F}" type="presParOf" srcId="{50BC514D-DD0A-4410-A0BD-BECB605668A4}" destId="{F4EFC3C2-538E-40B9-A449-7DABB829145E}" srcOrd="3" destOrd="0" presId="urn:microsoft.com/office/officeart/2005/8/layout/radial1"/>
    <dgm:cxn modelId="{299C54F9-F4D7-464A-8667-3BE5DA86923B}" type="presParOf" srcId="{F4EFC3C2-538E-40B9-A449-7DABB829145E}" destId="{B408C7AB-A40F-4FEC-8DF7-A177980E53F8}" srcOrd="0" destOrd="0" presId="urn:microsoft.com/office/officeart/2005/8/layout/radial1"/>
    <dgm:cxn modelId="{A16E6583-7742-4FE4-B085-E040C13EA6A6}" type="presParOf" srcId="{50BC514D-DD0A-4410-A0BD-BECB605668A4}" destId="{EBA83919-0D8A-4484-845A-CDC50A62BF6C}" srcOrd="4" destOrd="0" presId="urn:microsoft.com/office/officeart/2005/8/layout/radial1"/>
    <dgm:cxn modelId="{4FF59BF6-8EB0-45D1-B345-1EA30F95783C}" type="presParOf" srcId="{50BC514D-DD0A-4410-A0BD-BECB605668A4}" destId="{52B64BA2-11A9-4DD5-B3A0-940E064D3AE3}" srcOrd="5" destOrd="0" presId="urn:microsoft.com/office/officeart/2005/8/layout/radial1"/>
    <dgm:cxn modelId="{5B5813E9-0938-44F7-AB1C-CE7E056A96EA}" type="presParOf" srcId="{52B64BA2-11A9-4DD5-B3A0-940E064D3AE3}" destId="{A04EF92A-B976-4E0F-B75C-30101245713D}" srcOrd="0" destOrd="0" presId="urn:microsoft.com/office/officeart/2005/8/layout/radial1"/>
    <dgm:cxn modelId="{FBED6C42-3341-4A75-83A6-992F89717BEF}" type="presParOf" srcId="{50BC514D-DD0A-4410-A0BD-BECB605668A4}" destId="{4FAC6215-2051-49BE-86C0-E2829E098F60}" srcOrd="6" destOrd="0" presId="urn:microsoft.com/office/officeart/2005/8/layout/radial1"/>
    <dgm:cxn modelId="{5CA43ACA-9616-48B2-9433-EDD247205255}" type="presParOf" srcId="{50BC514D-DD0A-4410-A0BD-BECB605668A4}" destId="{682305F4-E3F3-4989-82E4-CC7CB6766AA7}" srcOrd="7" destOrd="0" presId="urn:microsoft.com/office/officeart/2005/8/layout/radial1"/>
    <dgm:cxn modelId="{A48CAAFB-201F-46F2-88D4-D6CDC56FDCB8}" type="presParOf" srcId="{682305F4-E3F3-4989-82E4-CC7CB6766AA7}" destId="{203815A1-10BB-4359-83E6-05305E9662AD}" srcOrd="0" destOrd="0" presId="urn:microsoft.com/office/officeart/2005/8/layout/radial1"/>
    <dgm:cxn modelId="{D4C50E05-38A9-4172-9A28-C0BB84D14FA9}" type="presParOf" srcId="{50BC514D-DD0A-4410-A0BD-BECB605668A4}" destId="{24237391-C9A7-4997-8F7E-03296852561A}" srcOrd="8" destOrd="0" presId="urn:microsoft.com/office/officeart/2005/8/layout/radial1"/>
    <dgm:cxn modelId="{B4F8658F-5F98-4CE4-A43F-5BEDE46B01E9}" type="presParOf" srcId="{50BC514D-DD0A-4410-A0BD-BECB605668A4}" destId="{8A64A103-DED9-48E8-8C0F-E686E9E692BA}" srcOrd="9" destOrd="0" presId="urn:microsoft.com/office/officeart/2005/8/layout/radial1"/>
    <dgm:cxn modelId="{1828AC43-6AD1-4426-A7A6-4CE805334B75}" type="presParOf" srcId="{8A64A103-DED9-48E8-8C0F-E686E9E692BA}" destId="{8F203475-6E07-4E73-9AC5-CD123DBACA2D}" srcOrd="0" destOrd="0" presId="urn:microsoft.com/office/officeart/2005/8/layout/radial1"/>
    <dgm:cxn modelId="{ABAB00C0-ECB8-40D7-9129-4A204F764ED5}" type="presParOf" srcId="{50BC514D-DD0A-4410-A0BD-BECB605668A4}" destId="{74114F09-29F3-41AA-B9CC-88F8A6E19AEE}" srcOrd="10" destOrd="0" presId="urn:microsoft.com/office/officeart/2005/8/layout/radial1"/>
    <dgm:cxn modelId="{C1AA38B3-6380-4779-B34B-28F49ED95636}" type="presParOf" srcId="{50BC514D-DD0A-4410-A0BD-BECB605668A4}" destId="{C638FE3A-CDBF-4280-8EB6-24486B0D7DBD}" srcOrd="11" destOrd="0" presId="urn:microsoft.com/office/officeart/2005/8/layout/radial1"/>
    <dgm:cxn modelId="{37898605-A3C4-436B-87A3-578AC30FC543}" type="presParOf" srcId="{C638FE3A-CDBF-4280-8EB6-24486B0D7DBD}" destId="{0B71E15B-93E1-43A4-9293-5D3B614BC075}" srcOrd="0" destOrd="0" presId="urn:microsoft.com/office/officeart/2005/8/layout/radial1"/>
    <dgm:cxn modelId="{81CB301B-B820-4D73-850A-D3B947C832A4}" type="presParOf" srcId="{50BC514D-DD0A-4410-A0BD-BECB605668A4}" destId="{63CE7E70-B28E-4962-A7DF-550FDFC9A39D}" srcOrd="12" destOrd="0" presId="urn:microsoft.com/office/officeart/2005/8/layout/radial1"/>
    <dgm:cxn modelId="{9C848D37-E2CD-4F32-AC4D-D3AD2181CE82}" type="presParOf" srcId="{50BC514D-DD0A-4410-A0BD-BECB605668A4}" destId="{735FF7CB-2D5F-4BF1-BCFA-A705BE56BA8A}" srcOrd="13" destOrd="0" presId="urn:microsoft.com/office/officeart/2005/8/layout/radial1"/>
    <dgm:cxn modelId="{2EC7550A-9B22-47DA-8B7C-2CDE6C615AFF}" type="presParOf" srcId="{735FF7CB-2D5F-4BF1-BCFA-A705BE56BA8A}" destId="{0C88D4B9-023A-430B-8BA4-200BC60F0CC2}" srcOrd="0" destOrd="0" presId="urn:microsoft.com/office/officeart/2005/8/layout/radial1"/>
    <dgm:cxn modelId="{C2322916-2D67-490B-9FBB-B49FD7721054}" type="presParOf" srcId="{50BC514D-DD0A-4410-A0BD-BECB605668A4}" destId="{776C942D-C90A-4A67-886E-59DDC7B9370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9C724D-4647-4F59-B0B0-926966E2DBE5}" type="doc">
      <dgm:prSet loTypeId="urn:microsoft.com/office/officeart/2005/8/layout/lProcess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480B0A-3537-4190-8CE7-5BB50389C6CF}">
      <dgm:prSet phldrT="[Текст]"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Сеть 1.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DFA8F878-A6BE-43D0-84A4-75DA2379EC92}" type="parTrans" cxnId="{F3548CBE-6542-477A-A609-27A685E223EA}">
      <dgm:prSet/>
      <dgm:spPr/>
      <dgm:t>
        <a:bodyPr/>
        <a:lstStyle/>
        <a:p>
          <a:endParaRPr lang="ru-RU"/>
        </a:p>
      </dgm:t>
    </dgm:pt>
    <dgm:pt modelId="{EF3477A9-D957-43B1-80CC-57AE9973CAA8}" type="sibTrans" cxnId="{F3548CBE-6542-477A-A609-27A685E223EA}">
      <dgm:prSet/>
      <dgm:spPr/>
      <dgm:t>
        <a:bodyPr/>
        <a:lstStyle/>
        <a:p>
          <a:endParaRPr lang="ru-RU"/>
        </a:p>
      </dgm:t>
    </dgm:pt>
    <dgm:pt modelId="{6B5EDCFB-90C6-473F-B47E-329E2E589909}">
      <dgm:prSet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Сеть 2.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249E1B08-FC4A-4B87-A678-4C9AB167D646}" type="parTrans" cxnId="{642A82BF-E5C1-4C12-8B11-9EEC3BA976A0}">
      <dgm:prSet/>
      <dgm:spPr/>
      <dgm:t>
        <a:bodyPr/>
        <a:lstStyle/>
        <a:p>
          <a:endParaRPr lang="ru-RU"/>
        </a:p>
      </dgm:t>
    </dgm:pt>
    <dgm:pt modelId="{CE4C7C37-AA33-48DD-9B12-1684AF64D08C}" type="sibTrans" cxnId="{642A82BF-E5C1-4C12-8B11-9EEC3BA976A0}">
      <dgm:prSet/>
      <dgm:spPr/>
      <dgm:t>
        <a:bodyPr/>
        <a:lstStyle/>
        <a:p>
          <a:endParaRPr lang="ru-RU"/>
        </a:p>
      </dgm:t>
    </dgm:pt>
    <dgm:pt modelId="{EC606439-A218-4C4E-A454-C01F504D8B94}">
      <dgm:prSet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Сеть 3.</a:t>
          </a:r>
        </a:p>
      </dgm:t>
    </dgm:pt>
    <dgm:pt modelId="{A7AAE0C8-9709-4D2B-B8F4-741F2DD6DF1A}" type="parTrans" cxnId="{F4227275-CBD4-4C12-BEC9-CE83629FDFEF}">
      <dgm:prSet/>
      <dgm:spPr/>
      <dgm:t>
        <a:bodyPr/>
        <a:lstStyle/>
        <a:p>
          <a:endParaRPr lang="ru-RU"/>
        </a:p>
      </dgm:t>
    </dgm:pt>
    <dgm:pt modelId="{0FE1D8EA-9ACC-4220-BB82-7F71B3F49F9D}" type="sibTrans" cxnId="{F4227275-CBD4-4C12-BEC9-CE83629FDFEF}">
      <dgm:prSet/>
      <dgm:spPr/>
      <dgm:t>
        <a:bodyPr/>
        <a:lstStyle/>
        <a:p>
          <a:endParaRPr lang="ru-RU"/>
        </a:p>
      </dgm:t>
    </dgm:pt>
    <dgm:pt modelId="{3429B816-0863-494D-8335-C0225DC76EA3}">
      <dgm:prSet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Сеть 4.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B31B7E4C-7F64-4AB0-8A7F-CAD643690767}" type="parTrans" cxnId="{44398B61-D33C-42DB-8D12-147DBFD55C52}">
      <dgm:prSet/>
      <dgm:spPr/>
      <dgm:t>
        <a:bodyPr/>
        <a:lstStyle/>
        <a:p>
          <a:endParaRPr lang="ru-RU"/>
        </a:p>
      </dgm:t>
    </dgm:pt>
    <dgm:pt modelId="{967241F3-52C1-4C0C-AA2E-0786F8E3617F}" type="sibTrans" cxnId="{44398B61-D33C-42DB-8D12-147DBFD55C52}">
      <dgm:prSet/>
      <dgm:spPr/>
      <dgm:t>
        <a:bodyPr/>
        <a:lstStyle/>
        <a:p>
          <a:endParaRPr lang="ru-RU"/>
        </a:p>
      </dgm:t>
    </dgm:pt>
    <dgm:pt modelId="{D17FACEB-95F3-4040-89B0-FBF4004B234D}">
      <dgm:prSet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Сеть 5. 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E7092075-2F42-4ADB-A2A1-F62782279EC9}" type="parTrans" cxnId="{3EBA0D3E-6C5F-4A82-A207-ED7173181FA3}">
      <dgm:prSet/>
      <dgm:spPr/>
      <dgm:t>
        <a:bodyPr/>
        <a:lstStyle/>
        <a:p>
          <a:endParaRPr lang="ru-RU"/>
        </a:p>
      </dgm:t>
    </dgm:pt>
    <dgm:pt modelId="{353D7DF8-3FD4-4968-A083-30AAB5919A51}" type="sibTrans" cxnId="{3EBA0D3E-6C5F-4A82-A207-ED7173181FA3}">
      <dgm:prSet/>
      <dgm:spPr/>
      <dgm:t>
        <a:bodyPr/>
        <a:lstStyle/>
        <a:p>
          <a:endParaRPr lang="ru-RU"/>
        </a:p>
      </dgm:t>
    </dgm:pt>
    <dgm:pt modelId="{0A1DD19B-C1B7-49FC-AB7B-F2F0D59A594C}">
      <dgm:prSet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Сеть 6. </a:t>
          </a:r>
        </a:p>
      </dgm:t>
    </dgm:pt>
    <dgm:pt modelId="{696705E3-3F63-4955-8018-A3127E8337FF}" type="parTrans" cxnId="{AA6C4401-544E-4BD3-ACE7-539B441FD5EC}">
      <dgm:prSet/>
      <dgm:spPr/>
      <dgm:t>
        <a:bodyPr/>
        <a:lstStyle/>
        <a:p>
          <a:endParaRPr lang="ru-RU"/>
        </a:p>
      </dgm:t>
    </dgm:pt>
    <dgm:pt modelId="{CE4C1C1A-41E1-464D-963C-AC42A5AB1ECF}" type="sibTrans" cxnId="{AA6C4401-544E-4BD3-ACE7-539B441FD5EC}">
      <dgm:prSet/>
      <dgm:spPr/>
      <dgm:t>
        <a:bodyPr/>
        <a:lstStyle/>
        <a:p>
          <a:endParaRPr lang="ru-RU"/>
        </a:p>
      </dgm:t>
    </dgm:pt>
    <dgm:pt modelId="{2B053C99-5FDA-4CBE-B4AD-7013ACF34918}">
      <dgm:prSet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Сеть8.  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7C8C357B-77D5-4638-94BC-1B8E71F005ED}" type="parTrans" cxnId="{BBEA7B0F-7FC5-426B-9A38-6E4F6CF21F7A}">
      <dgm:prSet/>
      <dgm:spPr/>
      <dgm:t>
        <a:bodyPr/>
        <a:lstStyle/>
        <a:p>
          <a:endParaRPr lang="ru-RU"/>
        </a:p>
      </dgm:t>
    </dgm:pt>
    <dgm:pt modelId="{79E92B15-2BE8-4D6C-8285-99AA1CE5C2DE}" type="sibTrans" cxnId="{BBEA7B0F-7FC5-426B-9A38-6E4F6CF21F7A}">
      <dgm:prSet/>
      <dgm:spPr/>
      <dgm:t>
        <a:bodyPr/>
        <a:lstStyle/>
        <a:p>
          <a:endParaRPr lang="ru-RU"/>
        </a:p>
      </dgm:t>
    </dgm:pt>
    <dgm:pt modelId="{6F048607-4448-4C3A-B10F-549C88BEC92D}">
      <dgm:prSet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Сеть 9.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C127E338-B9F5-4AD8-8673-9677F240B1D4}" type="parTrans" cxnId="{099FB0DC-E730-4FBA-B7A6-01A001B8A5DC}">
      <dgm:prSet/>
      <dgm:spPr/>
      <dgm:t>
        <a:bodyPr/>
        <a:lstStyle/>
        <a:p>
          <a:endParaRPr lang="ru-RU"/>
        </a:p>
      </dgm:t>
    </dgm:pt>
    <dgm:pt modelId="{7507BC95-0B08-4B78-B7B4-38B382DC279A}" type="sibTrans" cxnId="{099FB0DC-E730-4FBA-B7A6-01A001B8A5DC}">
      <dgm:prSet/>
      <dgm:spPr/>
      <dgm:t>
        <a:bodyPr/>
        <a:lstStyle/>
        <a:p>
          <a:endParaRPr lang="ru-RU"/>
        </a:p>
      </dgm:t>
    </dgm:pt>
    <dgm:pt modelId="{E03D64AA-6D68-46A2-9BCC-74FB09A73C26}">
      <dgm:prSet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Сеть 10. 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1BA4E23B-3677-4109-9742-AC98C12854E1}" type="parTrans" cxnId="{6A6AE0D2-E326-4732-9A6A-DA6DBB982F9F}">
      <dgm:prSet/>
      <dgm:spPr/>
      <dgm:t>
        <a:bodyPr/>
        <a:lstStyle/>
        <a:p>
          <a:endParaRPr lang="ru-RU"/>
        </a:p>
      </dgm:t>
    </dgm:pt>
    <dgm:pt modelId="{39B37B69-D8E4-4580-8927-8F06990376E7}" type="sibTrans" cxnId="{6A6AE0D2-E326-4732-9A6A-DA6DBB982F9F}">
      <dgm:prSet/>
      <dgm:spPr/>
      <dgm:t>
        <a:bodyPr/>
        <a:lstStyle/>
        <a:p>
          <a:endParaRPr lang="ru-RU"/>
        </a:p>
      </dgm:t>
    </dgm:pt>
    <dgm:pt modelId="{A155AE2E-852F-430B-B7BA-329DFB9C5902}">
      <dgm:prSet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Сеть 11.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60FE08FD-9D77-465A-974B-C21A18486902}" type="parTrans" cxnId="{FE56E20C-E734-4C48-8DB4-D6965A46DF5D}">
      <dgm:prSet/>
      <dgm:spPr/>
      <dgm:t>
        <a:bodyPr/>
        <a:lstStyle/>
        <a:p>
          <a:endParaRPr lang="ru-RU"/>
        </a:p>
      </dgm:t>
    </dgm:pt>
    <dgm:pt modelId="{F43E6BBC-1D25-4FFB-8F80-D48027359E4E}" type="sibTrans" cxnId="{FE56E20C-E734-4C48-8DB4-D6965A46DF5D}">
      <dgm:prSet/>
      <dgm:spPr/>
      <dgm:t>
        <a:bodyPr/>
        <a:lstStyle/>
        <a:p>
          <a:endParaRPr lang="ru-RU"/>
        </a:p>
      </dgm:t>
    </dgm:pt>
    <dgm:pt modelId="{AE7E0769-5394-499D-BB95-6CBAA1DF27FF}">
      <dgm:prSet phldrT="[Текст]"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СКФУ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D20CBE4D-0DE4-4B13-A55B-10F6CC1364B6}" type="parTrans" cxnId="{5FABCD4D-1D82-4A56-9D02-00663CCFE9CE}">
      <dgm:prSet/>
      <dgm:spPr/>
      <dgm:t>
        <a:bodyPr/>
        <a:lstStyle/>
        <a:p>
          <a:endParaRPr lang="ru-RU"/>
        </a:p>
      </dgm:t>
    </dgm:pt>
    <dgm:pt modelId="{64613343-298E-479D-8E9D-AC8EB2C75ADF}" type="sibTrans" cxnId="{5FABCD4D-1D82-4A56-9D02-00663CCFE9CE}">
      <dgm:prSet/>
      <dgm:spPr/>
      <dgm:t>
        <a:bodyPr/>
        <a:lstStyle/>
        <a:p>
          <a:endParaRPr lang="ru-RU"/>
        </a:p>
      </dgm:t>
    </dgm:pt>
    <dgm:pt modelId="{F4A949F0-1B97-4242-B354-6E8463DCE521}">
      <dgm:prSet phldrT="[Текст]"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ЮФУ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CBA024B2-C7E4-4483-972E-17F2E938B88B}" type="parTrans" cxnId="{5A05F28D-FA10-454D-B4BD-0A0E59F223F3}">
      <dgm:prSet/>
      <dgm:spPr/>
      <dgm:t>
        <a:bodyPr/>
        <a:lstStyle/>
        <a:p>
          <a:endParaRPr lang="ru-RU"/>
        </a:p>
      </dgm:t>
    </dgm:pt>
    <dgm:pt modelId="{70AF6B27-081A-4615-83F3-0035C42B7486}" type="sibTrans" cxnId="{5A05F28D-FA10-454D-B4BD-0A0E59F223F3}">
      <dgm:prSet/>
      <dgm:spPr/>
      <dgm:t>
        <a:bodyPr/>
        <a:lstStyle/>
        <a:p>
          <a:endParaRPr lang="ru-RU"/>
        </a:p>
      </dgm:t>
    </dgm:pt>
    <dgm:pt modelId="{D02068E7-0FAF-4A68-A68A-57AD04A58459}">
      <dgm:prSet phldrT="[Текст]"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7C38AE9A-21A5-461F-BDDE-7B18A2097F22}" type="parTrans" cxnId="{764AFD14-F3CE-4DF6-8371-CC1797DEBBAF}">
      <dgm:prSet/>
      <dgm:spPr/>
      <dgm:t>
        <a:bodyPr/>
        <a:lstStyle/>
        <a:p>
          <a:endParaRPr lang="ru-RU"/>
        </a:p>
      </dgm:t>
    </dgm:pt>
    <dgm:pt modelId="{776442DF-A228-4833-9D2A-A823C7449B3B}" type="sibTrans" cxnId="{764AFD14-F3CE-4DF6-8371-CC1797DEBBAF}">
      <dgm:prSet/>
      <dgm:spPr/>
      <dgm:t>
        <a:bodyPr/>
        <a:lstStyle/>
        <a:p>
          <a:endParaRPr lang="ru-RU"/>
        </a:p>
      </dgm:t>
    </dgm:pt>
    <dgm:pt modelId="{39057A99-1532-47D4-B7C1-77A6D105459E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i="1" dirty="0" smtClean="0">
              <a:latin typeface="Times New Roman" pitchFamily="18" charset="0"/>
              <a:cs typeface="Times New Roman" pitchFamily="18" charset="0"/>
            </a:rPr>
            <a:t>ЮФУ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8780239F-CF7B-4E8B-B28A-168B6C268329}" type="parTrans" cxnId="{9CE74746-C871-4034-86A9-BD77B04E2C82}">
      <dgm:prSet/>
      <dgm:spPr/>
      <dgm:t>
        <a:bodyPr/>
        <a:lstStyle/>
        <a:p>
          <a:endParaRPr lang="ru-RU"/>
        </a:p>
      </dgm:t>
    </dgm:pt>
    <dgm:pt modelId="{9CDF49B7-E96E-4ACB-8187-AE4A435085BE}" type="sibTrans" cxnId="{9CE74746-C871-4034-86A9-BD77B04E2C82}">
      <dgm:prSet/>
      <dgm:spPr/>
      <dgm:t>
        <a:bodyPr/>
        <a:lstStyle/>
        <a:p>
          <a:endParaRPr lang="ru-RU"/>
        </a:p>
      </dgm:t>
    </dgm:pt>
    <dgm:pt modelId="{4BDDE166-4B15-487A-9062-268163E0E32E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i="1" dirty="0" smtClean="0">
              <a:latin typeface="Times New Roman" pitchFamily="18" charset="0"/>
              <a:cs typeface="Times New Roman" pitchFamily="18" charset="0"/>
            </a:rPr>
            <a:t>КФУ 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715C2299-1898-4FC9-B7E9-8824CE4E53D0}" type="parTrans" cxnId="{EB55246A-EC04-4A25-A4BB-44727406DD87}">
      <dgm:prSet/>
      <dgm:spPr/>
      <dgm:t>
        <a:bodyPr/>
        <a:lstStyle/>
        <a:p>
          <a:endParaRPr lang="ru-RU"/>
        </a:p>
      </dgm:t>
    </dgm:pt>
    <dgm:pt modelId="{496125E7-C423-4F2B-8D84-0A2BAA86C5B2}" type="sibTrans" cxnId="{EB55246A-EC04-4A25-A4BB-44727406DD87}">
      <dgm:prSet/>
      <dgm:spPr/>
      <dgm:t>
        <a:bodyPr/>
        <a:lstStyle/>
        <a:p>
          <a:endParaRPr lang="ru-RU"/>
        </a:p>
      </dgm:t>
    </dgm:pt>
    <dgm:pt modelId="{B5F7C9B4-D3A9-4523-B5E7-F94EC434A3B6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i="1" dirty="0" smtClean="0">
              <a:latin typeface="Times New Roman" pitchFamily="18" charset="0"/>
              <a:cs typeface="Times New Roman" pitchFamily="18" charset="0"/>
            </a:rPr>
            <a:t>ЮФУ</a:t>
          </a:r>
        </a:p>
      </dgm:t>
    </dgm:pt>
    <dgm:pt modelId="{5EDFE981-BB9C-4155-9CEB-2182E6E28FCB}" type="parTrans" cxnId="{1886B041-9215-4EAD-87BD-98988054092E}">
      <dgm:prSet/>
      <dgm:spPr/>
      <dgm:t>
        <a:bodyPr/>
        <a:lstStyle/>
        <a:p>
          <a:endParaRPr lang="ru-RU"/>
        </a:p>
      </dgm:t>
    </dgm:pt>
    <dgm:pt modelId="{649A7E5C-51BB-4A6F-A708-D16668A33294}" type="sibTrans" cxnId="{1886B041-9215-4EAD-87BD-98988054092E}">
      <dgm:prSet/>
      <dgm:spPr/>
      <dgm:t>
        <a:bodyPr/>
        <a:lstStyle/>
        <a:p>
          <a:endParaRPr lang="ru-RU"/>
        </a:p>
      </dgm:t>
    </dgm:pt>
    <dgm:pt modelId="{BE969A8C-1693-4715-B47F-7A7847C3A0F0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i="1" dirty="0" smtClean="0">
              <a:latin typeface="Times New Roman" pitchFamily="18" charset="0"/>
              <a:cs typeface="Times New Roman" pitchFamily="18" charset="0"/>
            </a:rPr>
            <a:t>БФУ</a:t>
          </a:r>
        </a:p>
      </dgm:t>
    </dgm:pt>
    <dgm:pt modelId="{FF85E98B-D84D-4340-87A1-D720EA37BFB7}" type="parTrans" cxnId="{F32D550F-8A00-4A2C-B278-98C919D9FD42}">
      <dgm:prSet/>
      <dgm:spPr/>
      <dgm:t>
        <a:bodyPr/>
        <a:lstStyle/>
        <a:p>
          <a:endParaRPr lang="ru-RU"/>
        </a:p>
      </dgm:t>
    </dgm:pt>
    <dgm:pt modelId="{1B42E4C7-A0B5-4380-8887-3DD03713E751}" type="sibTrans" cxnId="{F32D550F-8A00-4A2C-B278-98C919D9FD42}">
      <dgm:prSet/>
      <dgm:spPr/>
      <dgm:t>
        <a:bodyPr/>
        <a:lstStyle/>
        <a:p>
          <a:endParaRPr lang="ru-RU"/>
        </a:p>
      </dgm:t>
    </dgm:pt>
    <dgm:pt modelId="{011FFE7F-7038-435E-8A62-1F7A95C70F8C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i="1" dirty="0" err="1" smtClean="0">
              <a:latin typeface="Times New Roman" pitchFamily="18" charset="0"/>
              <a:cs typeface="Times New Roman" pitchFamily="18" charset="0"/>
            </a:rPr>
            <a:t>УрФУ</a:t>
          </a:r>
          <a:endParaRPr lang="ru-RU" sz="9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74498CD-3638-46FF-8E67-39EF8ACA8EFD}" type="parTrans" cxnId="{84E9B3F9-04B9-4D3C-9AE5-A3CCF481BED2}">
      <dgm:prSet/>
      <dgm:spPr/>
      <dgm:t>
        <a:bodyPr/>
        <a:lstStyle/>
        <a:p>
          <a:endParaRPr lang="ru-RU"/>
        </a:p>
      </dgm:t>
    </dgm:pt>
    <dgm:pt modelId="{C9FA705A-5C20-4E6C-93AE-89CCCA1B2FAB}" type="sibTrans" cxnId="{84E9B3F9-04B9-4D3C-9AE5-A3CCF481BED2}">
      <dgm:prSet/>
      <dgm:spPr/>
      <dgm:t>
        <a:bodyPr/>
        <a:lstStyle/>
        <a:p>
          <a:endParaRPr lang="ru-RU"/>
        </a:p>
      </dgm:t>
    </dgm:pt>
    <dgm:pt modelId="{AD8F0F29-5ECD-429B-9BA3-54405E8D98B4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D3340C90-E861-4923-B49B-22ABEEAA4316}" type="parTrans" cxnId="{92F6D757-A57B-4642-B4BB-F6362C53A730}">
      <dgm:prSet/>
      <dgm:spPr/>
      <dgm:t>
        <a:bodyPr/>
        <a:lstStyle/>
        <a:p>
          <a:endParaRPr lang="ru-RU"/>
        </a:p>
      </dgm:t>
    </dgm:pt>
    <dgm:pt modelId="{2136C7F8-A6FF-44A3-A731-5338A54C5B8E}" type="sibTrans" cxnId="{92F6D757-A57B-4642-B4BB-F6362C53A730}">
      <dgm:prSet/>
      <dgm:spPr/>
      <dgm:t>
        <a:bodyPr/>
        <a:lstStyle/>
        <a:p>
          <a:endParaRPr lang="ru-RU"/>
        </a:p>
      </dgm:t>
    </dgm:pt>
    <dgm:pt modelId="{7464B8C0-EAF5-4F4A-AB2A-212133ED4982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КФУ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CC1DC9EF-CFB7-4ED5-819C-63AAB5861E44}" type="parTrans" cxnId="{A6382230-54C4-41D3-9B98-157F687F88A7}">
      <dgm:prSet/>
      <dgm:spPr/>
      <dgm:t>
        <a:bodyPr/>
        <a:lstStyle/>
        <a:p>
          <a:endParaRPr lang="ru-RU"/>
        </a:p>
      </dgm:t>
    </dgm:pt>
    <dgm:pt modelId="{1CBD7CAF-7932-48D1-A948-A8C61DB28867}" type="sibTrans" cxnId="{A6382230-54C4-41D3-9B98-157F687F88A7}">
      <dgm:prSet/>
      <dgm:spPr/>
      <dgm:t>
        <a:bodyPr/>
        <a:lstStyle/>
        <a:p>
          <a:endParaRPr lang="ru-RU"/>
        </a:p>
      </dgm:t>
    </dgm:pt>
    <dgm:pt modelId="{AF9FBB9F-2A8F-42AE-9DAA-78BC47830E46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Строительство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5956C54-A841-45DE-BAF2-FFAEB94AA123}" type="parTrans" cxnId="{AE351FC6-705B-4366-8D79-0DB2039240C5}">
      <dgm:prSet/>
      <dgm:spPr/>
      <dgm:t>
        <a:bodyPr/>
        <a:lstStyle/>
        <a:p>
          <a:endParaRPr lang="ru-RU"/>
        </a:p>
      </dgm:t>
    </dgm:pt>
    <dgm:pt modelId="{0373D4D4-C222-49FE-B179-08A824E21B6D}" type="sibTrans" cxnId="{AE351FC6-705B-4366-8D79-0DB2039240C5}">
      <dgm:prSet/>
      <dgm:spPr/>
      <dgm:t>
        <a:bodyPr/>
        <a:lstStyle/>
        <a:p>
          <a:endParaRPr lang="ru-RU"/>
        </a:p>
      </dgm:t>
    </dgm:pt>
    <dgm:pt modelId="{306AAA54-CF38-4788-B997-005043D121EB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Землеустройство и кадастры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4BB0123-9915-49E6-8BD3-88E84EFC950F}" type="parTrans" cxnId="{C6ED31DC-7A4B-45C7-B8CD-D3619E8878BB}">
      <dgm:prSet/>
      <dgm:spPr/>
      <dgm:t>
        <a:bodyPr/>
        <a:lstStyle/>
        <a:p>
          <a:endParaRPr lang="ru-RU"/>
        </a:p>
      </dgm:t>
    </dgm:pt>
    <dgm:pt modelId="{5BAD59C9-3E81-488D-8532-7B68F4E5117C}" type="sibTrans" cxnId="{C6ED31DC-7A4B-45C7-B8CD-D3619E8878BB}">
      <dgm:prSet/>
      <dgm:spPr/>
      <dgm:t>
        <a:bodyPr/>
        <a:lstStyle/>
        <a:p>
          <a:endParaRPr lang="ru-RU"/>
        </a:p>
      </dgm:t>
    </dgm:pt>
    <dgm:pt modelId="{3DD18C16-76CA-4A82-B300-70B2A27F4664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Инфокоммуникационные технологии и системы связи</a:t>
          </a:r>
          <a:endParaRPr lang="ru-RU" sz="16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9BB8E52-CFB2-4FC9-9C54-FB20E56E7EDC}" type="parTrans" cxnId="{84E13D72-0AA7-499A-BE4C-84259F3C3097}">
      <dgm:prSet/>
      <dgm:spPr/>
      <dgm:t>
        <a:bodyPr/>
        <a:lstStyle/>
        <a:p>
          <a:endParaRPr lang="ru-RU"/>
        </a:p>
      </dgm:t>
    </dgm:pt>
    <dgm:pt modelId="{0F700762-B98C-4C60-853A-31A3F8E5E76E}" type="sibTrans" cxnId="{84E13D72-0AA7-499A-BE4C-84259F3C3097}">
      <dgm:prSet/>
      <dgm:spPr/>
      <dgm:t>
        <a:bodyPr/>
        <a:lstStyle/>
        <a:p>
          <a:endParaRPr lang="ru-RU"/>
        </a:p>
      </dgm:t>
    </dgm:pt>
    <dgm:pt modelId="{23E79758-B027-4DD5-A1AA-45C04926F3A3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Прикладная математика и информатика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5235019-5E31-4A15-8C87-3BF62B0FE14D}" type="parTrans" cxnId="{9938C6BE-4EB4-407D-9451-B141DBBC4F27}">
      <dgm:prSet/>
      <dgm:spPr/>
      <dgm:t>
        <a:bodyPr/>
        <a:lstStyle/>
        <a:p>
          <a:endParaRPr lang="ru-RU"/>
        </a:p>
      </dgm:t>
    </dgm:pt>
    <dgm:pt modelId="{140C10D3-5AC5-442D-A65D-79EEB3CBE1ED}" type="sibTrans" cxnId="{9938C6BE-4EB4-407D-9451-B141DBBC4F27}">
      <dgm:prSet/>
      <dgm:spPr/>
      <dgm:t>
        <a:bodyPr/>
        <a:lstStyle/>
        <a:p>
          <a:endParaRPr lang="ru-RU"/>
        </a:p>
      </dgm:t>
    </dgm:pt>
    <dgm:pt modelId="{C9C351A8-4BF8-4E0C-A00A-F179124D3790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Биология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EE85C6D-726A-4161-A2E4-0B675A7C9BB2}" type="parTrans" cxnId="{20054A87-7FE1-4D8F-B115-FFACAD61EB52}">
      <dgm:prSet/>
      <dgm:spPr/>
      <dgm:t>
        <a:bodyPr/>
        <a:lstStyle/>
        <a:p>
          <a:endParaRPr lang="ru-RU"/>
        </a:p>
      </dgm:t>
    </dgm:pt>
    <dgm:pt modelId="{55EA1D1B-EACA-4FFF-B20B-3C5742B64E4A}" type="sibTrans" cxnId="{20054A87-7FE1-4D8F-B115-FFACAD61EB52}">
      <dgm:prSet/>
      <dgm:spPr/>
      <dgm:t>
        <a:bodyPr/>
        <a:lstStyle/>
        <a:p>
          <a:endParaRPr lang="ru-RU"/>
        </a:p>
      </dgm:t>
    </dgm:pt>
    <dgm:pt modelId="{00E50CC9-E666-4CF7-B68E-2BEFC5C38ABB}">
      <dgm:prSet phldrT="[Текст]"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167115E3-6FBF-4120-90BC-EBC64F4A5469}" type="parTrans" cxnId="{04AC03ED-E7A2-4CBE-9C0E-95D71247455F}">
      <dgm:prSet/>
      <dgm:spPr/>
      <dgm:t>
        <a:bodyPr/>
        <a:lstStyle/>
        <a:p>
          <a:endParaRPr lang="ru-RU"/>
        </a:p>
      </dgm:t>
    </dgm:pt>
    <dgm:pt modelId="{E981BB18-A01F-4E26-BFD7-4636C01E51A9}" type="sibTrans" cxnId="{04AC03ED-E7A2-4CBE-9C0E-95D71247455F}">
      <dgm:prSet/>
      <dgm:spPr/>
      <dgm:t>
        <a:bodyPr/>
        <a:lstStyle/>
        <a:p>
          <a:endParaRPr lang="ru-RU"/>
        </a:p>
      </dgm:t>
    </dgm:pt>
    <dgm:pt modelId="{423BEE1D-C771-46E6-B976-155AF44015A3}">
      <dgm:prSet phldrT="[Текст]"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СВФУ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86FC5A82-DFBF-488F-99C8-DDDC2CDF9C96}" type="parTrans" cxnId="{242B3617-A27E-4063-B714-42DAE378A258}">
      <dgm:prSet/>
      <dgm:spPr/>
      <dgm:t>
        <a:bodyPr/>
        <a:lstStyle/>
        <a:p>
          <a:endParaRPr lang="ru-RU"/>
        </a:p>
      </dgm:t>
    </dgm:pt>
    <dgm:pt modelId="{D50DCBDC-B100-4889-A407-40725C78DBA6}" type="sibTrans" cxnId="{242B3617-A27E-4063-B714-42DAE378A258}">
      <dgm:prSet/>
      <dgm:spPr/>
      <dgm:t>
        <a:bodyPr/>
        <a:lstStyle/>
        <a:p>
          <a:endParaRPr lang="ru-RU"/>
        </a:p>
      </dgm:t>
    </dgm:pt>
    <dgm:pt modelId="{604BE863-BB2F-46FB-AC24-7CF02084C512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Нефтегазовое дело</a:t>
          </a:r>
        </a:p>
      </dgm:t>
    </dgm:pt>
    <dgm:pt modelId="{4882C651-9A18-46BF-B829-8A187AF8101E}" type="parTrans" cxnId="{755D3A99-E9A7-4161-8F93-873FD03B4F84}">
      <dgm:prSet/>
      <dgm:spPr/>
      <dgm:t>
        <a:bodyPr/>
        <a:lstStyle/>
        <a:p>
          <a:endParaRPr lang="ru-RU"/>
        </a:p>
      </dgm:t>
    </dgm:pt>
    <dgm:pt modelId="{20921285-0B42-4617-967B-425A841826AC}" type="sibTrans" cxnId="{755D3A99-E9A7-4161-8F93-873FD03B4F84}">
      <dgm:prSet/>
      <dgm:spPr/>
      <dgm:t>
        <a:bodyPr/>
        <a:lstStyle/>
        <a:p>
          <a:endParaRPr lang="ru-RU"/>
        </a:p>
      </dgm:t>
    </dgm:pt>
    <dgm:pt modelId="{0849D4A6-30CD-41B5-BF34-B182D685EE3C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Туризм</a:t>
          </a:r>
        </a:p>
      </dgm:t>
    </dgm:pt>
    <dgm:pt modelId="{DCC79C29-3CA9-4187-9A51-74209B251D53}" type="parTrans" cxnId="{C41BD419-6961-4485-98F6-3EEE2C0C9D57}">
      <dgm:prSet/>
      <dgm:spPr/>
      <dgm:t>
        <a:bodyPr/>
        <a:lstStyle/>
        <a:p>
          <a:endParaRPr lang="ru-RU"/>
        </a:p>
      </dgm:t>
    </dgm:pt>
    <dgm:pt modelId="{03A506A5-3C6E-457D-B7E8-0420BEB5E54C}" type="sibTrans" cxnId="{C41BD419-6961-4485-98F6-3EEE2C0C9D57}">
      <dgm:prSet/>
      <dgm:spPr/>
      <dgm:t>
        <a:bodyPr/>
        <a:lstStyle/>
        <a:p>
          <a:endParaRPr lang="ru-RU"/>
        </a:p>
      </dgm:t>
    </dgm:pt>
    <dgm:pt modelId="{B57917E0-0621-494D-A6A1-B77EFE742603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i="1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73761C0D-9451-4C51-B377-0F8ED0E945AE}" type="parTrans" cxnId="{B6893A36-8AE2-4D1D-A1F0-89F2F8581829}">
      <dgm:prSet/>
      <dgm:spPr/>
      <dgm:t>
        <a:bodyPr/>
        <a:lstStyle/>
        <a:p>
          <a:endParaRPr lang="ru-RU"/>
        </a:p>
      </dgm:t>
    </dgm:pt>
    <dgm:pt modelId="{6B3389B5-2D4A-48FB-8948-E56550854CF8}" type="sibTrans" cxnId="{B6893A36-8AE2-4D1D-A1F0-89F2F8581829}">
      <dgm:prSet/>
      <dgm:spPr/>
      <dgm:t>
        <a:bodyPr/>
        <a:lstStyle/>
        <a:p>
          <a:endParaRPr lang="ru-RU"/>
        </a:p>
      </dgm:t>
    </dgm:pt>
    <dgm:pt modelId="{0C9DF49C-A2CD-494F-815F-75FA567B11B6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ДВФУ</a:t>
          </a:r>
        </a:p>
      </dgm:t>
    </dgm:pt>
    <dgm:pt modelId="{4B26F67D-5047-4586-B836-065AB7FE4ADB}" type="parTrans" cxnId="{9C849CF1-9DAB-41F4-ABB1-F35F9CD26828}">
      <dgm:prSet/>
      <dgm:spPr/>
      <dgm:t>
        <a:bodyPr/>
        <a:lstStyle/>
        <a:p>
          <a:endParaRPr lang="ru-RU"/>
        </a:p>
      </dgm:t>
    </dgm:pt>
    <dgm:pt modelId="{430F8FFA-5A42-4964-A3C2-80BA53F0EDD8}" type="sibTrans" cxnId="{9C849CF1-9DAB-41F4-ABB1-F35F9CD26828}">
      <dgm:prSet/>
      <dgm:spPr/>
      <dgm:t>
        <a:bodyPr/>
        <a:lstStyle/>
        <a:p>
          <a:endParaRPr lang="ru-RU"/>
        </a:p>
      </dgm:t>
    </dgm:pt>
    <dgm:pt modelId="{331C9161-36B2-43EB-A48C-4C405E968F26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Гостиничное дело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B0D5071-AA4F-44B8-87DA-F246FFAC90DF}" type="parTrans" cxnId="{E6DD734C-F17B-463B-AAF8-12E2C3FC8669}">
      <dgm:prSet/>
      <dgm:spPr/>
      <dgm:t>
        <a:bodyPr/>
        <a:lstStyle/>
        <a:p>
          <a:endParaRPr lang="ru-RU"/>
        </a:p>
      </dgm:t>
    </dgm:pt>
    <dgm:pt modelId="{ECB38765-999B-4FD3-BF0D-312B51B3CD3B}" type="sibTrans" cxnId="{E6DD734C-F17B-463B-AAF8-12E2C3FC8669}">
      <dgm:prSet/>
      <dgm:spPr/>
      <dgm:t>
        <a:bodyPr/>
        <a:lstStyle/>
        <a:p>
          <a:endParaRPr lang="ru-RU"/>
        </a:p>
      </dgm:t>
    </dgm:pt>
    <dgm:pt modelId="{9F10A714-7B2D-41FE-B81E-18968B5509AC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81C493F6-E52A-4C57-8024-844F76174FB7}" type="parTrans" cxnId="{C8A9AA00-577F-4E8A-876B-5B134489791A}">
      <dgm:prSet/>
      <dgm:spPr/>
      <dgm:t>
        <a:bodyPr/>
        <a:lstStyle/>
        <a:p>
          <a:endParaRPr lang="ru-RU"/>
        </a:p>
      </dgm:t>
    </dgm:pt>
    <dgm:pt modelId="{0AF3F109-36BC-4714-BAB4-7E45A9D70AEC}" type="sibTrans" cxnId="{C8A9AA00-577F-4E8A-876B-5B134489791A}">
      <dgm:prSet/>
      <dgm:spPr/>
      <dgm:t>
        <a:bodyPr/>
        <a:lstStyle/>
        <a:p>
          <a:endParaRPr lang="ru-RU"/>
        </a:p>
      </dgm:t>
    </dgm:pt>
    <dgm:pt modelId="{E233993F-533C-410E-B711-EAE4EABB975F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BABFB9DD-921D-4C7A-B664-2658EE62516A}" type="parTrans" cxnId="{D86A1130-DF9C-4EC3-917F-D972200254B0}">
      <dgm:prSet/>
      <dgm:spPr/>
      <dgm:t>
        <a:bodyPr/>
        <a:lstStyle/>
        <a:p>
          <a:endParaRPr lang="ru-RU"/>
        </a:p>
      </dgm:t>
    </dgm:pt>
    <dgm:pt modelId="{DA0177F0-126F-4AB6-9C3E-E8CCF6545636}" type="sibTrans" cxnId="{D86A1130-DF9C-4EC3-917F-D972200254B0}">
      <dgm:prSet/>
      <dgm:spPr/>
      <dgm:t>
        <a:bodyPr/>
        <a:lstStyle/>
        <a:p>
          <a:endParaRPr lang="ru-RU"/>
        </a:p>
      </dgm:t>
    </dgm:pt>
    <dgm:pt modelId="{D82328A8-640C-4B6B-885C-96070D142494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Экономика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EEB59A2-C8EC-4964-8D2F-71C7AAA85FE8}" type="parTrans" cxnId="{7566C78A-6571-495F-925C-D2DDB88426B7}">
      <dgm:prSet/>
      <dgm:spPr/>
      <dgm:t>
        <a:bodyPr/>
        <a:lstStyle/>
        <a:p>
          <a:endParaRPr lang="ru-RU"/>
        </a:p>
      </dgm:t>
    </dgm:pt>
    <dgm:pt modelId="{DC4D4639-7809-44D5-820C-6A91B99684A4}" type="sibTrans" cxnId="{7566C78A-6571-495F-925C-D2DDB88426B7}">
      <dgm:prSet/>
      <dgm:spPr/>
      <dgm:t>
        <a:bodyPr/>
        <a:lstStyle/>
        <a:p>
          <a:endParaRPr lang="ru-RU"/>
        </a:p>
      </dgm:t>
    </dgm:pt>
    <dgm:pt modelId="{A3C4DA68-CC84-4992-A0AA-56B6C446E876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СКФУ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3699911D-7EFD-4479-8D98-32D3A27C9C21}" type="parTrans" cxnId="{8E907D3D-50AA-48EF-B763-8D608E0D8606}">
      <dgm:prSet/>
      <dgm:spPr/>
      <dgm:t>
        <a:bodyPr/>
        <a:lstStyle/>
        <a:p>
          <a:endParaRPr lang="ru-RU"/>
        </a:p>
      </dgm:t>
    </dgm:pt>
    <dgm:pt modelId="{5484C01C-81FE-487B-9D92-90826C75363A}" type="sibTrans" cxnId="{8E907D3D-50AA-48EF-B763-8D608E0D8606}">
      <dgm:prSet/>
      <dgm:spPr/>
      <dgm:t>
        <a:bodyPr/>
        <a:lstStyle/>
        <a:p>
          <a:endParaRPr lang="ru-RU"/>
        </a:p>
      </dgm:t>
    </dgm:pt>
    <dgm:pt modelId="{B5986F83-B040-4678-A6BF-A870E165064A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Журналистика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241996E-A24B-4566-BC58-E6E49F8E81FC}" type="parTrans" cxnId="{FC6C2AE1-25B6-4B4A-AF76-2BCEC01E7CE5}">
      <dgm:prSet/>
      <dgm:spPr/>
      <dgm:t>
        <a:bodyPr/>
        <a:lstStyle/>
        <a:p>
          <a:endParaRPr lang="ru-RU"/>
        </a:p>
      </dgm:t>
    </dgm:pt>
    <dgm:pt modelId="{714A3C8A-528C-409F-A2EA-5CA5BC3C56C2}" type="sibTrans" cxnId="{FC6C2AE1-25B6-4B4A-AF76-2BCEC01E7CE5}">
      <dgm:prSet/>
      <dgm:spPr/>
      <dgm:t>
        <a:bodyPr/>
        <a:lstStyle/>
        <a:p>
          <a:endParaRPr lang="ru-RU"/>
        </a:p>
      </dgm:t>
    </dgm:pt>
    <dgm:pt modelId="{E8D244EA-746D-40DC-A496-07C866E58662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СВФУ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F457BD34-8938-404F-BDD3-FC1E7963A426}" type="parTrans" cxnId="{671AD9C1-9C74-478E-997F-8E452FE27473}">
      <dgm:prSet/>
      <dgm:spPr/>
      <dgm:t>
        <a:bodyPr/>
        <a:lstStyle/>
        <a:p>
          <a:endParaRPr lang="ru-RU"/>
        </a:p>
      </dgm:t>
    </dgm:pt>
    <dgm:pt modelId="{483888C5-8060-486B-9D07-FD98CA640ED3}" type="sibTrans" cxnId="{671AD9C1-9C74-478E-997F-8E452FE27473}">
      <dgm:prSet/>
      <dgm:spPr/>
      <dgm:t>
        <a:bodyPr/>
        <a:lstStyle/>
        <a:p>
          <a:endParaRPr lang="ru-RU"/>
        </a:p>
      </dgm:t>
    </dgm:pt>
    <dgm:pt modelId="{D09B8853-5C82-48A4-97E9-120E9AA6EB0B}">
      <dgm:prSet custT="1"/>
      <dgm:spPr>
        <a:solidFill>
          <a:schemeClr val="tx2">
            <a:lumMod val="40000"/>
            <a:lumOff val="6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Филология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9D6FC96-28A3-40DC-8298-AFE988DF3FED}" type="parTrans" cxnId="{754630D9-6C6A-47E6-BDB7-E1349C5DEA18}">
      <dgm:prSet/>
      <dgm:spPr/>
      <dgm:t>
        <a:bodyPr/>
        <a:lstStyle/>
        <a:p>
          <a:endParaRPr lang="ru-RU"/>
        </a:p>
      </dgm:t>
    </dgm:pt>
    <dgm:pt modelId="{76E1AA22-8553-4E91-881A-298AEDB89C06}" type="sibTrans" cxnId="{754630D9-6C6A-47E6-BDB7-E1349C5DEA18}">
      <dgm:prSet/>
      <dgm:spPr/>
      <dgm:t>
        <a:bodyPr/>
        <a:lstStyle/>
        <a:p>
          <a:endParaRPr lang="ru-RU"/>
        </a:p>
      </dgm:t>
    </dgm:pt>
    <dgm:pt modelId="{822BD4FF-462F-4248-AB13-C5822794690A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СВФУ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980DEDB0-D244-4225-B708-7D4CBE9A4C18}" type="parTrans" cxnId="{C3C1C45E-D91C-4970-8773-F42921B6B195}">
      <dgm:prSet/>
      <dgm:spPr/>
      <dgm:t>
        <a:bodyPr/>
        <a:lstStyle/>
        <a:p>
          <a:endParaRPr lang="ru-RU"/>
        </a:p>
      </dgm:t>
    </dgm:pt>
    <dgm:pt modelId="{3142674C-3B56-4DD5-824B-A0C8BF7C49FA}" type="sibTrans" cxnId="{C3C1C45E-D91C-4970-8773-F42921B6B195}">
      <dgm:prSet/>
      <dgm:spPr/>
      <dgm:t>
        <a:bodyPr/>
        <a:lstStyle/>
        <a:p>
          <a:endParaRPr lang="ru-RU"/>
        </a:p>
      </dgm:t>
    </dgm:pt>
    <dgm:pt modelId="{7166395E-0C48-4B31-A258-9343F389BB24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СКФУ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92A789BB-A235-4F83-BEB0-BB26847D6D38}" type="parTrans" cxnId="{353E19A6-DEBC-4FBA-B6BE-F3B6BD0742A2}">
      <dgm:prSet/>
      <dgm:spPr/>
      <dgm:t>
        <a:bodyPr/>
        <a:lstStyle/>
        <a:p>
          <a:endParaRPr lang="ru-RU"/>
        </a:p>
      </dgm:t>
    </dgm:pt>
    <dgm:pt modelId="{025D3C09-D2F4-4AA4-B6B5-9D441F760668}" type="sibTrans" cxnId="{353E19A6-DEBC-4FBA-B6BE-F3B6BD0742A2}">
      <dgm:prSet/>
      <dgm:spPr/>
      <dgm:t>
        <a:bodyPr/>
        <a:lstStyle/>
        <a:p>
          <a:endParaRPr lang="ru-RU"/>
        </a:p>
      </dgm:t>
    </dgm:pt>
    <dgm:pt modelId="{633771A8-A498-4F30-8686-4386964AAB1A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САФУ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679A48A2-5ED1-4748-A1DB-0CEE065C3E50}" type="parTrans" cxnId="{3389603C-3DE2-44D4-8491-300E47727811}">
      <dgm:prSet/>
      <dgm:spPr/>
      <dgm:t>
        <a:bodyPr/>
        <a:lstStyle/>
        <a:p>
          <a:endParaRPr lang="ru-RU"/>
        </a:p>
      </dgm:t>
    </dgm:pt>
    <dgm:pt modelId="{A24E3C2D-1E04-4BD2-BFDA-5A24A6AAFE91}" type="sibTrans" cxnId="{3389603C-3DE2-44D4-8491-300E47727811}">
      <dgm:prSet/>
      <dgm:spPr/>
      <dgm:t>
        <a:bodyPr/>
        <a:lstStyle/>
        <a:p>
          <a:endParaRPr lang="ru-RU"/>
        </a:p>
      </dgm:t>
    </dgm:pt>
    <dgm:pt modelId="{F774F311-A6E2-443A-B180-AAE47FE9DC5B}">
      <dgm:prSet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Сеть 12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2924E949-E4FB-420D-8160-651E89250780}" type="parTrans" cxnId="{8DA3592C-F8EC-46A4-AA96-DC92996BA393}">
      <dgm:prSet/>
      <dgm:spPr/>
      <dgm:t>
        <a:bodyPr/>
        <a:lstStyle/>
        <a:p>
          <a:endParaRPr lang="ru-RU"/>
        </a:p>
      </dgm:t>
    </dgm:pt>
    <dgm:pt modelId="{283EFA20-C90A-4B5E-8899-13BD2B18E86E}" type="sibTrans" cxnId="{8DA3592C-F8EC-46A4-AA96-DC92996BA393}">
      <dgm:prSet/>
      <dgm:spPr/>
      <dgm:t>
        <a:bodyPr/>
        <a:lstStyle/>
        <a:p>
          <a:endParaRPr lang="ru-RU"/>
        </a:p>
      </dgm:t>
    </dgm:pt>
    <dgm:pt modelId="{31161592-EE0F-456B-A5B8-353E1FD0150B}">
      <dgm:prSet custT="1"/>
      <dgm:spPr>
        <a:solidFill>
          <a:schemeClr val="tx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Психология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B728143-C9FC-4D94-84C1-3B31CD2DFA7A}" type="parTrans" cxnId="{5D6AE759-F526-4C39-8800-B1E0240434C8}">
      <dgm:prSet/>
      <dgm:spPr/>
      <dgm:t>
        <a:bodyPr/>
        <a:lstStyle/>
        <a:p>
          <a:endParaRPr lang="ru-RU"/>
        </a:p>
      </dgm:t>
    </dgm:pt>
    <dgm:pt modelId="{F03E5334-360B-49CE-B89A-DE57B6722087}" type="sibTrans" cxnId="{5D6AE759-F526-4C39-8800-B1E0240434C8}">
      <dgm:prSet/>
      <dgm:spPr/>
      <dgm:t>
        <a:bodyPr/>
        <a:lstStyle/>
        <a:p>
          <a:endParaRPr lang="ru-RU"/>
        </a:p>
      </dgm:t>
    </dgm:pt>
    <dgm:pt modelId="{4313809B-3034-464F-B291-E6F3AA4F7453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ЮФУ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6E514EDB-385C-4070-A08B-C75732AAD42E}" type="parTrans" cxnId="{D0F025F3-8E23-4CB9-B136-0600E5C8D2C3}">
      <dgm:prSet/>
      <dgm:spPr/>
      <dgm:t>
        <a:bodyPr/>
        <a:lstStyle/>
        <a:p>
          <a:endParaRPr lang="ru-RU"/>
        </a:p>
      </dgm:t>
    </dgm:pt>
    <dgm:pt modelId="{31F6396C-5A60-4B29-9396-7FECF9991014}" type="sibTrans" cxnId="{D0F025F3-8E23-4CB9-B136-0600E5C8D2C3}">
      <dgm:prSet/>
      <dgm:spPr/>
      <dgm:t>
        <a:bodyPr/>
        <a:lstStyle/>
        <a:p>
          <a:endParaRPr lang="ru-RU"/>
        </a:p>
      </dgm:t>
    </dgm:pt>
    <dgm:pt modelId="{51CAB06B-9E34-4F93-B973-C74B222C562E}">
      <dgm:prSet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Сеть 13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F398440E-5479-45C6-BA16-BBA292430077}" type="parTrans" cxnId="{24191C2C-CBD8-42E6-9F14-4A13A4CC52F1}">
      <dgm:prSet/>
      <dgm:spPr/>
      <dgm:t>
        <a:bodyPr/>
        <a:lstStyle/>
        <a:p>
          <a:endParaRPr lang="ru-RU"/>
        </a:p>
      </dgm:t>
    </dgm:pt>
    <dgm:pt modelId="{67979B78-14DC-4003-A032-FBBFE350F9D6}" type="sibTrans" cxnId="{24191C2C-CBD8-42E6-9F14-4A13A4CC52F1}">
      <dgm:prSet/>
      <dgm:spPr/>
      <dgm:t>
        <a:bodyPr/>
        <a:lstStyle/>
        <a:p>
          <a:endParaRPr lang="ru-RU"/>
        </a:p>
      </dgm:t>
    </dgm:pt>
    <dgm:pt modelId="{5FB43602-C9AB-4F40-80F4-9C095C1E6C3D}">
      <dgm:prSet custT="1"/>
      <dgm:spPr>
        <a:solidFill>
          <a:schemeClr val="tx2">
            <a:lumMod val="40000"/>
            <a:lumOff val="60000"/>
            <a:alpha val="90000"/>
          </a:schemeClr>
        </a:solidFill>
        <a:ln>
          <a:solidFill>
            <a:schemeClr val="tx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Реклама и связи с общественностью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CC96DE1-6DD7-4FA1-A5DA-6ADD91273E67}" type="parTrans" cxnId="{0744090D-0311-48DE-80B2-E7AB1D96E5B8}">
      <dgm:prSet/>
      <dgm:spPr/>
      <dgm:t>
        <a:bodyPr/>
        <a:lstStyle/>
        <a:p>
          <a:endParaRPr lang="ru-RU"/>
        </a:p>
      </dgm:t>
    </dgm:pt>
    <dgm:pt modelId="{4335CEE8-CC96-4D02-AB7C-07381E1D34D6}" type="sibTrans" cxnId="{0744090D-0311-48DE-80B2-E7AB1D96E5B8}">
      <dgm:prSet/>
      <dgm:spPr/>
      <dgm:t>
        <a:bodyPr/>
        <a:lstStyle/>
        <a:p>
          <a:endParaRPr lang="ru-RU"/>
        </a:p>
      </dgm:t>
    </dgm:pt>
    <dgm:pt modelId="{57DBA583-29E0-4C2B-B8BC-02840FB7724E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СВФУ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B3894EC1-D0EF-46EB-B715-E3A0FB5122B3}" type="parTrans" cxnId="{C606C545-867A-4271-A9D8-1DA1F3F94B94}">
      <dgm:prSet/>
      <dgm:spPr/>
      <dgm:t>
        <a:bodyPr/>
        <a:lstStyle/>
        <a:p>
          <a:endParaRPr lang="ru-RU"/>
        </a:p>
      </dgm:t>
    </dgm:pt>
    <dgm:pt modelId="{9C93926F-A8F2-4A74-858A-E518FB851530}" type="sibTrans" cxnId="{C606C545-867A-4271-A9D8-1DA1F3F94B94}">
      <dgm:prSet/>
      <dgm:spPr/>
      <dgm:t>
        <a:bodyPr/>
        <a:lstStyle/>
        <a:p>
          <a:endParaRPr lang="ru-RU"/>
        </a:p>
      </dgm:t>
    </dgm:pt>
    <dgm:pt modelId="{D8F8A589-6342-48CB-BEA5-7CE46E9D9C73}">
      <dgm:prSet phldrT="[Текст]"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САФУ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C9D88C69-5062-4D94-9618-47EF3DE3B24A}" type="parTrans" cxnId="{CDC58C88-E7DD-4957-BC44-F3F9B9E4A1B5}">
      <dgm:prSet/>
      <dgm:spPr/>
      <dgm:t>
        <a:bodyPr/>
        <a:lstStyle/>
        <a:p>
          <a:endParaRPr lang="ru-RU"/>
        </a:p>
      </dgm:t>
    </dgm:pt>
    <dgm:pt modelId="{6C5DA267-A0AB-4A82-B3B9-A21668CB8859}" type="sibTrans" cxnId="{CDC58C88-E7DD-4957-BC44-F3F9B9E4A1B5}">
      <dgm:prSet/>
      <dgm:spPr/>
      <dgm:t>
        <a:bodyPr/>
        <a:lstStyle/>
        <a:p>
          <a:endParaRPr lang="ru-RU"/>
        </a:p>
      </dgm:t>
    </dgm:pt>
    <dgm:pt modelId="{6FD168B5-0526-485E-8C45-1AE65A2C7F0A}">
      <dgm:prSet phldrT="[Текст]"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КФУ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4688E9FB-E343-4623-8BD7-3AF23672C3A2}" type="parTrans" cxnId="{C163E3A5-8FC4-4D65-A069-19A3C34AC798}">
      <dgm:prSet/>
      <dgm:spPr/>
      <dgm:t>
        <a:bodyPr/>
        <a:lstStyle/>
        <a:p>
          <a:endParaRPr lang="ru-RU"/>
        </a:p>
      </dgm:t>
    </dgm:pt>
    <dgm:pt modelId="{CFE6E511-AA20-41C0-A67D-EAC95EE43F3F}" type="sibTrans" cxnId="{C163E3A5-8FC4-4D65-A069-19A3C34AC798}">
      <dgm:prSet/>
      <dgm:spPr/>
      <dgm:t>
        <a:bodyPr/>
        <a:lstStyle/>
        <a:p>
          <a:endParaRPr lang="ru-RU"/>
        </a:p>
      </dgm:t>
    </dgm:pt>
    <dgm:pt modelId="{930B490D-8F61-4FE8-8EDD-874B7E3D1589}">
      <dgm:prSet phldrT="[Текст]"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err="1" smtClean="0">
              <a:latin typeface="Times New Roman" pitchFamily="18" charset="0"/>
              <a:cs typeface="Times New Roman" pitchFamily="18" charset="0"/>
            </a:rPr>
            <a:t>УрФУ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F22C4E20-D13A-4B39-90C0-FAAB8229278C}" type="parTrans" cxnId="{08BDF05A-265B-42A0-A1B2-02102407A416}">
      <dgm:prSet/>
      <dgm:spPr/>
      <dgm:t>
        <a:bodyPr/>
        <a:lstStyle/>
        <a:p>
          <a:endParaRPr lang="ru-RU"/>
        </a:p>
      </dgm:t>
    </dgm:pt>
    <dgm:pt modelId="{A680C3F6-C1C6-445D-8849-15030B939AAD}" type="sibTrans" cxnId="{08BDF05A-265B-42A0-A1B2-02102407A416}">
      <dgm:prSet/>
      <dgm:spPr/>
      <dgm:t>
        <a:bodyPr/>
        <a:lstStyle/>
        <a:p>
          <a:endParaRPr lang="ru-RU"/>
        </a:p>
      </dgm:t>
    </dgm:pt>
    <dgm:pt modelId="{792F1C5A-2735-4A05-9D00-557364354243}">
      <dgm:prSet phldrT="[Текст]"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ДВФУ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A8A1B03C-E8D4-4D4B-9F66-ECA8923F8DDA}" type="parTrans" cxnId="{BA2EE35F-0D4D-4210-97AB-4A680F59E645}">
      <dgm:prSet/>
      <dgm:spPr/>
      <dgm:t>
        <a:bodyPr/>
        <a:lstStyle/>
        <a:p>
          <a:endParaRPr lang="ru-RU"/>
        </a:p>
      </dgm:t>
    </dgm:pt>
    <dgm:pt modelId="{B72E2616-08B0-4168-AA59-2F0E2A0D7A37}" type="sibTrans" cxnId="{BA2EE35F-0D4D-4210-97AB-4A680F59E645}">
      <dgm:prSet/>
      <dgm:spPr/>
      <dgm:t>
        <a:bodyPr/>
        <a:lstStyle/>
        <a:p>
          <a:endParaRPr lang="ru-RU"/>
        </a:p>
      </dgm:t>
    </dgm:pt>
    <dgm:pt modelId="{93441E49-4759-4940-9615-A45511F92E4D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BEC980B0-B722-4ACF-A2AD-057128845C29}" type="parTrans" cxnId="{9B516F13-8C40-4829-AFF8-B358CBF1E1AC}">
      <dgm:prSet/>
      <dgm:spPr/>
      <dgm:t>
        <a:bodyPr/>
        <a:lstStyle/>
        <a:p>
          <a:endParaRPr lang="ru-RU"/>
        </a:p>
      </dgm:t>
    </dgm:pt>
    <dgm:pt modelId="{0C501115-13F5-4981-BFCC-6ED91CDC470F}" type="sibTrans" cxnId="{9B516F13-8C40-4829-AFF8-B358CBF1E1AC}">
      <dgm:prSet/>
      <dgm:spPr/>
      <dgm:t>
        <a:bodyPr/>
        <a:lstStyle/>
        <a:p>
          <a:endParaRPr lang="ru-RU"/>
        </a:p>
      </dgm:t>
    </dgm:pt>
    <dgm:pt modelId="{C2C7565F-866E-455C-95DB-F97B924E5D0B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САФУ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28317595-795F-413C-976E-0F6C9E2FDE31}" type="parTrans" cxnId="{B33645DB-046D-4A8A-8131-FBBEEEC54438}">
      <dgm:prSet/>
      <dgm:spPr/>
      <dgm:t>
        <a:bodyPr/>
        <a:lstStyle/>
        <a:p>
          <a:endParaRPr lang="ru-RU"/>
        </a:p>
      </dgm:t>
    </dgm:pt>
    <dgm:pt modelId="{5DB10443-A427-47FE-B11A-F187DC082757}" type="sibTrans" cxnId="{B33645DB-046D-4A8A-8131-FBBEEEC54438}">
      <dgm:prSet/>
      <dgm:spPr/>
      <dgm:t>
        <a:bodyPr/>
        <a:lstStyle/>
        <a:p>
          <a:endParaRPr lang="ru-RU"/>
        </a:p>
      </dgm:t>
    </dgm:pt>
    <dgm:pt modelId="{34BCE7B5-1E0F-4A96-BE9C-4D385A356E1A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ECEC655A-4AF4-4B55-A01F-DC2EE2C687FB}" type="parTrans" cxnId="{FE6407FE-2A6F-43CA-9D91-F81A508A3468}">
      <dgm:prSet/>
      <dgm:spPr/>
      <dgm:t>
        <a:bodyPr/>
        <a:lstStyle/>
        <a:p>
          <a:endParaRPr lang="ru-RU"/>
        </a:p>
      </dgm:t>
    </dgm:pt>
    <dgm:pt modelId="{9DB4A2C9-DEE6-4C51-819F-1CEB6BF60CEE}" type="sibTrans" cxnId="{FE6407FE-2A6F-43CA-9D91-F81A508A3468}">
      <dgm:prSet/>
      <dgm:spPr/>
      <dgm:t>
        <a:bodyPr/>
        <a:lstStyle/>
        <a:p>
          <a:endParaRPr lang="ru-RU"/>
        </a:p>
      </dgm:t>
    </dgm:pt>
    <dgm:pt modelId="{80980DC5-71BC-44E9-994A-A571D132BC0A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САФУ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2A1DE8F9-8C54-44C2-B3AA-A8A3BDEDEF46}" type="parTrans" cxnId="{54E8C9D7-245C-4447-ADD1-37127BCC368F}">
      <dgm:prSet/>
      <dgm:spPr/>
      <dgm:t>
        <a:bodyPr/>
        <a:lstStyle/>
        <a:p>
          <a:endParaRPr lang="ru-RU"/>
        </a:p>
      </dgm:t>
    </dgm:pt>
    <dgm:pt modelId="{EAEF9800-3930-4AD7-BEE4-6C2D94CBFEC1}" type="sibTrans" cxnId="{54E8C9D7-245C-4447-ADD1-37127BCC368F}">
      <dgm:prSet/>
      <dgm:spPr/>
      <dgm:t>
        <a:bodyPr/>
        <a:lstStyle/>
        <a:p>
          <a:endParaRPr lang="ru-RU"/>
        </a:p>
      </dgm:t>
    </dgm:pt>
    <dgm:pt modelId="{F505B13E-C3F9-4141-B913-1C41FA196881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C7C2C9E2-4FEB-4B2D-933B-79AC8B750641}" type="parTrans" cxnId="{AD7CA4AD-17C4-413F-94EC-4452F13BA666}">
      <dgm:prSet/>
      <dgm:spPr/>
      <dgm:t>
        <a:bodyPr/>
        <a:lstStyle/>
        <a:p>
          <a:endParaRPr lang="ru-RU"/>
        </a:p>
      </dgm:t>
    </dgm:pt>
    <dgm:pt modelId="{30FCBA7F-910F-491C-9BAA-517636559460}" type="sibTrans" cxnId="{AD7CA4AD-17C4-413F-94EC-4452F13BA666}">
      <dgm:prSet/>
      <dgm:spPr/>
      <dgm:t>
        <a:bodyPr/>
        <a:lstStyle/>
        <a:p>
          <a:endParaRPr lang="ru-RU"/>
        </a:p>
      </dgm:t>
    </dgm:pt>
    <dgm:pt modelId="{FE82BA85-F715-4C69-B5A6-7A4FD6917A37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err="1" smtClean="0">
              <a:latin typeface="Times New Roman" pitchFamily="18" charset="0"/>
              <a:cs typeface="Times New Roman" pitchFamily="18" charset="0"/>
            </a:rPr>
            <a:t>УрФУ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862949CB-F6B7-4B42-B389-4CD376646473}" type="parTrans" cxnId="{904E9F67-FD6C-47D8-BF23-AA8CA46CBD72}">
      <dgm:prSet/>
      <dgm:spPr/>
      <dgm:t>
        <a:bodyPr/>
        <a:lstStyle/>
        <a:p>
          <a:endParaRPr lang="ru-RU"/>
        </a:p>
      </dgm:t>
    </dgm:pt>
    <dgm:pt modelId="{12033EFB-D8CD-4979-AF04-BD0E04960112}" type="sibTrans" cxnId="{904E9F67-FD6C-47D8-BF23-AA8CA46CBD72}">
      <dgm:prSet/>
      <dgm:spPr/>
      <dgm:t>
        <a:bodyPr/>
        <a:lstStyle/>
        <a:p>
          <a:endParaRPr lang="ru-RU"/>
        </a:p>
      </dgm:t>
    </dgm:pt>
    <dgm:pt modelId="{A48D6681-5D9A-4B2B-B22B-0D937E35B9C6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ДВФУ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B0F48F48-B404-4B2D-A8BC-704A30554CF1}" type="parTrans" cxnId="{3C208620-69E8-4C8E-8CF8-3B19C07A3295}">
      <dgm:prSet/>
      <dgm:spPr/>
      <dgm:t>
        <a:bodyPr/>
        <a:lstStyle/>
        <a:p>
          <a:endParaRPr lang="ru-RU"/>
        </a:p>
      </dgm:t>
    </dgm:pt>
    <dgm:pt modelId="{DB113839-E951-49FF-AD5D-A5CFF0BC134E}" type="sibTrans" cxnId="{3C208620-69E8-4C8E-8CF8-3B19C07A3295}">
      <dgm:prSet/>
      <dgm:spPr/>
      <dgm:t>
        <a:bodyPr/>
        <a:lstStyle/>
        <a:p>
          <a:endParaRPr lang="ru-RU"/>
        </a:p>
      </dgm:t>
    </dgm:pt>
    <dgm:pt modelId="{15A7C47A-F9D3-4D51-A577-083810BA5556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САФУ</a:t>
          </a:r>
        </a:p>
      </dgm:t>
    </dgm:pt>
    <dgm:pt modelId="{E486C4DF-8547-45B9-9213-43F615463D88}" type="sibTrans" cxnId="{29EEAB17-0B72-4C3A-B035-6F28F1EF7F0C}">
      <dgm:prSet/>
      <dgm:spPr/>
      <dgm:t>
        <a:bodyPr/>
        <a:lstStyle/>
        <a:p>
          <a:endParaRPr lang="ru-RU"/>
        </a:p>
      </dgm:t>
    </dgm:pt>
    <dgm:pt modelId="{1C277655-13DC-4F73-9168-9B17B5762264}" type="parTrans" cxnId="{29EEAB17-0B72-4C3A-B035-6F28F1EF7F0C}">
      <dgm:prSet/>
      <dgm:spPr/>
      <dgm:t>
        <a:bodyPr/>
        <a:lstStyle/>
        <a:p>
          <a:endParaRPr lang="ru-RU"/>
        </a:p>
      </dgm:t>
    </dgm:pt>
    <dgm:pt modelId="{CA04E839-2E13-4F06-9F28-D3DCA4DDAE34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СФУ</a:t>
          </a:r>
        </a:p>
      </dgm:t>
    </dgm:pt>
    <dgm:pt modelId="{B974C037-F100-4D11-9787-7B91CB72E5DE}" type="sibTrans" cxnId="{53C2D005-0F0B-4F3C-8C9E-6C69110FE10E}">
      <dgm:prSet/>
      <dgm:spPr/>
      <dgm:t>
        <a:bodyPr/>
        <a:lstStyle/>
        <a:p>
          <a:endParaRPr lang="ru-RU"/>
        </a:p>
      </dgm:t>
    </dgm:pt>
    <dgm:pt modelId="{727CA9F6-3B03-400A-8974-BF4A7D8BAA53}" type="parTrans" cxnId="{53C2D005-0F0B-4F3C-8C9E-6C69110FE10E}">
      <dgm:prSet/>
      <dgm:spPr/>
      <dgm:t>
        <a:bodyPr/>
        <a:lstStyle/>
        <a:p>
          <a:endParaRPr lang="ru-RU"/>
        </a:p>
      </dgm:t>
    </dgm:pt>
    <dgm:pt modelId="{6789C638-B2A6-4BD4-AC0F-E090A09A2EB9}">
      <dgm:prSet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Сеть 7.  </a:t>
          </a:r>
        </a:p>
      </dgm:t>
    </dgm:pt>
    <dgm:pt modelId="{DC6ABEF1-133D-47FE-9380-DC4FC38B9505}" type="sibTrans" cxnId="{A877423C-1C2B-4980-9B81-24B75F864B61}">
      <dgm:prSet/>
      <dgm:spPr/>
      <dgm:t>
        <a:bodyPr/>
        <a:lstStyle/>
        <a:p>
          <a:endParaRPr lang="ru-RU"/>
        </a:p>
      </dgm:t>
    </dgm:pt>
    <dgm:pt modelId="{FBACBC4A-68F7-43B6-81F4-246EAD1E2CC2}" type="parTrans" cxnId="{A877423C-1C2B-4980-9B81-24B75F864B61}">
      <dgm:prSet/>
      <dgm:spPr/>
      <dgm:t>
        <a:bodyPr/>
        <a:lstStyle/>
        <a:p>
          <a:endParaRPr lang="ru-RU"/>
        </a:p>
      </dgm:t>
    </dgm:pt>
    <dgm:pt modelId="{A188E994-EE7B-4113-AB51-841D098A2E4C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СКФУ</a:t>
          </a:r>
        </a:p>
      </dgm:t>
    </dgm:pt>
    <dgm:pt modelId="{1BDAC881-B141-43F6-A96B-AEBFC65771CD}" type="parTrans" cxnId="{6F706B97-9B48-421F-A90F-3116E4BC44FB}">
      <dgm:prSet/>
      <dgm:spPr/>
      <dgm:t>
        <a:bodyPr/>
        <a:lstStyle/>
        <a:p>
          <a:endParaRPr lang="ru-RU"/>
        </a:p>
      </dgm:t>
    </dgm:pt>
    <dgm:pt modelId="{C4EA796B-68F2-439C-85C2-8B19C8A8C815}" type="sibTrans" cxnId="{6F706B97-9B48-421F-A90F-3116E4BC44FB}">
      <dgm:prSet/>
      <dgm:spPr/>
      <dgm:t>
        <a:bodyPr/>
        <a:lstStyle/>
        <a:p>
          <a:endParaRPr lang="ru-RU"/>
        </a:p>
      </dgm:t>
    </dgm:pt>
    <dgm:pt modelId="{D390BCB0-682D-4B3F-906F-1C850BE60E4C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ДВФУ</a:t>
          </a:r>
        </a:p>
      </dgm:t>
    </dgm:pt>
    <dgm:pt modelId="{B3EC54A4-4D0B-4404-A6DB-28A8A4E03D21}" type="parTrans" cxnId="{26409394-9B5D-4377-A820-69EB579392C5}">
      <dgm:prSet/>
      <dgm:spPr/>
      <dgm:t>
        <a:bodyPr/>
        <a:lstStyle/>
        <a:p>
          <a:endParaRPr lang="ru-RU"/>
        </a:p>
      </dgm:t>
    </dgm:pt>
    <dgm:pt modelId="{AAC810D5-0BD5-4E61-AF2A-A51EA19DC27E}" type="sibTrans" cxnId="{26409394-9B5D-4377-A820-69EB579392C5}">
      <dgm:prSet/>
      <dgm:spPr/>
      <dgm:t>
        <a:bodyPr/>
        <a:lstStyle/>
        <a:p>
          <a:endParaRPr lang="ru-RU"/>
        </a:p>
      </dgm:t>
    </dgm:pt>
    <dgm:pt modelId="{00BC3A9C-A7B1-42EE-A382-99254998FCC9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err="1" smtClean="0">
              <a:latin typeface="Times New Roman" pitchFamily="18" charset="0"/>
              <a:cs typeface="Times New Roman" pitchFamily="18" charset="0"/>
            </a:rPr>
            <a:t>УрФУ</a:t>
          </a:r>
          <a:endParaRPr lang="ru-RU" sz="9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034E09A1-CDF9-4285-BFB2-2CB19558BFB6}" type="parTrans" cxnId="{4E5E3223-3732-4655-B902-804688E2D0FB}">
      <dgm:prSet/>
      <dgm:spPr/>
      <dgm:t>
        <a:bodyPr/>
        <a:lstStyle/>
        <a:p>
          <a:endParaRPr lang="ru-RU"/>
        </a:p>
      </dgm:t>
    </dgm:pt>
    <dgm:pt modelId="{0FC312A1-E4B5-4592-83E4-9CABB6417F80}" type="sibTrans" cxnId="{4E5E3223-3732-4655-B902-804688E2D0FB}">
      <dgm:prSet/>
      <dgm:spPr/>
      <dgm:t>
        <a:bodyPr/>
        <a:lstStyle/>
        <a:p>
          <a:endParaRPr lang="ru-RU"/>
        </a:p>
      </dgm:t>
    </dgm:pt>
    <dgm:pt modelId="{ADAFCFCF-12CA-4676-9B7D-A1779F7CBBD9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САФУ</a:t>
          </a:r>
        </a:p>
      </dgm:t>
    </dgm:pt>
    <dgm:pt modelId="{1D2CC4D5-6546-4CE6-AA81-D320AEC4D67B}" type="parTrans" cxnId="{FE5C0830-238E-4D72-883F-A397753FD20F}">
      <dgm:prSet/>
      <dgm:spPr/>
      <dgm:t>
        <a:bodyPr/>
        <a:lstStyle/>
        <a:p>
          <a:endParaRPr lang="ru-RU"/>
        </a:p>
      </dgm:t>
    </dgm:pt>
    <dgm:pt modelId="{7414711F-92A5-47B5-A927-1E3C6ED96DB9}" type="sibTrans" cxnId="{FE5C0830-238E-4D72-883F-A397753FD20F}">
      <dgm:prSet/>
      <dgm:spPr/>
      <dgm:t>
        <a:bodyPr/>
        <a:lstStyle/>
        <a:p>
          <a:endParaRPr lang="ru-RU"/>
        </a:p>
      </dgm:t>
    </dgm:pt>
    <dgm:pt modelId="{31593DF1-3752-41A0-867E-2477D6F4B9A4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КФУ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AFCB12D7-5D9C-4F75-97C6-5B04B0348C59}" type="parTrans" cxnId="{2FCAFB75-1065-4FC9-B473-DFBC19E60D54}">
      <dgm:prSet/>
      <dgm:spPr/>
      <dgm:t>
        <a:bodyPr/>
        <a:lstStyle/>
        <a:p>
          <a:endParaRPr lang="ru-RU"/>
        </a:p>
      </dgm:t>
    </dgm:pt>
    <dgm:pt modelId="{2DE2C68D-A327-42F2-AE70-1DB9457443AE}" type="sibTrans" cxnId="{2FCAFB75-1065-4FC9-B473-DFBC19E60D54}">
      <dgm:prSet/>
      <dgm:spPr/>
      <dgm:t>
        <a:bodyPr/>
        <a:lstStyle/>
        <a:p>
          <a:endParaRPr lang="ru-RU"/>
        </a:p>
      </dgm:t>
    </dgm:pt>
    <dgm:pt modelId="{00C3EC4C-54A5-4232-A4A3-895EE8945F66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ЮФУ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8646128E-CA16-4155-AF80-FD5B707E37DE}" type="parTrans" cxnId="{AEC148CB-E1D5-4110-86AE-C0390B6EBFD7}">
      <dgm:prSet/>
      <dgm:spPr/>
      <dgm:t>
        <a:bodyPr/>
        <a:lstStyle/>
        <a:p>
          <a:endParaRPr lang="ru-RU"/>
        </a:p>
      </dgm:t>
    </dgm:pt>
    <dgm:pt modelId="{30459EF0-7442-424D-9041-50DB18333E3A}" type="sibTrans" cxnId="{AEC148CB-E1D5-4110-86AE-C0390B6EBFD7}">
      <dgm:prSet/>
      <dgm:spPr/>
      <dgm:t>
        <a:bodyPr/>
        <a:lstStyle/>
        <a:p>
          <a:endParaRPr lang="ru-RU"/>
        </a:p>
      </dgm:t>
    </dgm:pt>
    <dgm:pt modelId="{A3696491-BBA4-4036-94DE-723CE49D8BBD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D20D7FB4-B817-4692-A7B9-E618B7F88041}" type="parTrans" cxnId="{1949C2EE-93C0-4B6B-9CFA-5482568CDF64}">
      <dgm:prSet/>
      <dgm:spPr/>
      <dgm:t>
        <a:bodyPr/>
        <a:lstStyle/>
        <a:p>
          <a:endParaRPr lang="ru-RU"/>
        </a:p>
      </dgm:t>
    </dgm:pt>
    <dgm:pt modelId="{0484798A-AC01-45AC-AEDD-FBA9DFFA6D79}" type="sibTrans" cxnId="{1949C2EE-93C0-4B6B-9CFA-5482568CDF64}">
      <dgm:prSet/>
      <dgm:spPr/>
      <dgm:t>
        <a:bodyPr/>
        <a:lstStyle/>
        <a:p>
          <a:endParaRPr lang="ru-RU"/>
        </a:p>
      </dgm:t>
    </dgm:pt>
    <dgm:pt modelId="{160E9FC8-61D2-47C2-9186-B8F1410A3880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ДВФУ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9B8FB8BD-492B-4C29-8F7A-FB2F773BA928}" type="parTrans" cxnId="{1060D230-3A7D-4CFE-8729-CDACF38DA55E}">
      <dgm:prSet/>
      <dgm:spPr/>
      <dgm:t>
        <a:bodyPr/>
        <a:lstStyle/>
        <a:p>
          <a:endParaRPr lang="ru-RU"/>
        </a:p>
      </dgm:t>
    </dgm:pt>
    <dgm:pt modelId="{2B84FB4D-4D76-44CB-ABDA-5650898AEA9C}" type="sibTrans" cxnId="{1060D230-3A7D-4CFE-8729-CDACF38DA55E}">
      <dgm:prSet/>
      <dgm:spPr/>
      <dgm:t>
        <a:bodyPr/>
        <a:lstStyle/>
        <a:p>
          <a:endParaRPr lang="ru-RU"/>
        </a:p>
      </dgm:t>
    </dgm:pt>
    <dgm:pt modelId="{3F525481-821C-4637-B310-4E8C5D6A7FC2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САФУ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6F3884C3-505C-4B2F-99FA-F04330A46585}" type="parTrans" cxnId="{6F3B29E7-1FED-4EE9-8731-FA6ED426768D}">
      <dgm:prSet/>
      <dgm:spPr/>
      <dgm:t>
        <a:bodyPr/>
        <a:lstStyle/>
        <a:p>
          <a:endParaRPr lang="ru-RU"/>
        </a:p>
      </dgm:t>
    </dgm:pt>
    <dgm:pt modelId="{249C6AC1-F234-4254-B79C-C2A756688C33}" type="sibTrans" cxnId="{6F3B29E7-1FED-4EE9-8731-FA6ED426768D}">
      <dgm:prSet/>
      <dgm:spPr/>
      <dgm:t>
        <a:bodyPr/>
        <a:lstStyle/>
        <a:p>
          <a:endParaRPr lang="ru-RU"/>
        </a:p>
      </dgm:t>
    </dgm:pt>
    <dgm:pt modelId="{1F71DC85-9A8C-43CD-B9C3-BB1BD9AEC05F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36CBEEFD-D0D5-4597-9E23-3D29F45F32E4}" type="parTrans" cxnId="{614E24C8-D8FA-4B30-9830-7E5122345386}">
      <dgm:prSet/>
      <dgm:spPr/>
      <dgm:t>
        <a:bodyPr/>
        <a:lstStyle/>
        <a:p>
          <a:endParaRPr lang="ru-RU"/>
        </a:p>
      </dgm:t>
    </dgm:pt>
    <dgm:pt modelId="{3053C8F5-EA86-4170-9C40-8E3A29E56C44}" type="sibTrans" cxnId="{614E24C8-D8FA-4B30-9830-7E5122345386}">
      <dgm:prSet/>
      <dgm:spPr/>
      <dgm:t>
        <a:bodyPr/>
        <a:lstStyle/>
        <a:p>
          <a:endParaRPr lang="ru-RU"/>
        </a:p>
      </dgm:t>
    </dgm:pt>
    <dgm:pt modelId="{874CFDFF-8434-4F31-ABF0-2B3FBB3F42C8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САФУ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EAA4D404-35A0-4263-BF5B-6159E0516C42}" type="parTrans" cxnId="{0C9B0F4F-8B16-42C6-82E1-8DE5A3EBB20E}">
      <dgm:prSet/>
      <dgm:spPr/>
      <dgm:t>
        <a:bodyPr/>
        <a:lstStyle/>
        <a:p>
          <a:endParaRPr lang="ru-RU"/>
        </a:p>
      </dgm:t>
    </dgm:pt>
    <dgm:pt modelId="{B83874C6-D677-423C-9C44-CCB697839DA0}" type="sibTrans" cxnId="{0C9B0F4F-8B16-42C6-82E1-8DE5A3EBB20E}">
      <dgm:prSet/>
      <dgm:spPr/>
      <dgm:t>
        <a:bodyPr/>
        <a:lstStyle/>
        <a:p>
          <a:endParaRPr lang="ru-RU"/>
        </a:p>
      </dgm:t>
    </dgm:pt>
    <dgm:pt modelId="{A8D23C88-1791-4A2F-8A55-A4EF4004EC18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F28E1F0D-9C00-488B-BE77-6D0540D09BA0}" type="parTrans" cxnId="{E213948A-2D27-41E0-826B-B3D5243AA283}">
      <dgm:prSet/>
      <dgm:spPr/>
      <dgm:t>
        <a:bodyPr/>
        <a:lstStyle/>
        <a:p>
          <a:endParaRPr lang="ru-RU"/>
        </a:p>
      </dgm:t>
    </dgm:pt>
    <dgm:pt modelId="{101E8043-8BB4-48A4-9CA8-4127A9D21FBB}" type="sibTrans" cxnId="{E213948A-2D27-41E0-826B-B3D5243AA283}">
      <dgm:prSet/>
      <dgm:spPr/>
      <dgm:t>
        <a:bodyPr/>
        <a:lstStyle/>
        <a:p>
          <a:endParaRPr lang="ru-RU"/>
        </a:p>
      </dgm:t>
    </dgm:pt>
    <dgm:pt modelId="{41946250-B371-4A72-9C13-A72D6AA7F2C2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err="1" smtClean="0">
              <a:latin typeface="Times New Roman" pitchFamily="18" charset="0"/>
              <a:cs typeface="Times New Roman" pitchFamily="18" charset="0"/>
            </a:rPr>
            <a:t>УрФУ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E0CDBA29-47DD-48F8-BCAC-07B0C1DC63D5}" type="parTrans" cxnId="{86F65974-0C98-4CDC-971F-8519CBB3860D}">
      <dgm:prSet/>
      <dgm:spPr/>
      <dgm:t>
        <a:bodyPr/>
        <a:lstStyle/>
        <a:p>
          <a:endParaRPr lang="ru-RU"/>
        </a:p>
      </dgm:t>
    </dgm:pt>
    <dgm:pt modelId="{AD7417B0-98AC-4642-9571-C15EE265C520}" type="sibTrans" cxnId="{86F65974-0C98-4CDC-971F-8519CBB3860D}">
      <dgm:prSet/>
      <dgm:spPr/>
      <dgm:t>
        <a:bodyPr/>
        <a:lstStyle/>
        <a:p>
          <a:endParaRPr lang="ru-RU"/>
        </a:p>
      </dgm:t>
    </dgm:pt>
    <dgm:pt modelId="{EA101858-EAB3-46FA-B5EE-5E07CF852029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СКФУ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EBFA521D-921D-47B8-9490-04EC79E67A19}" type="parTrans" cxnId="{D4CD67AF-3BAA-4517-B6ED-866E4CE145F2}">
      <dgm:prSet/>
      <dgm:spPr/>
      <dgm:t>
        <a:bodyPr/>
        <a:lstStyle/>
        <a:p>
          <a:endParaRPr lang="ru-RU"/>
        </a:p>
      </dgm:t>
    </dgm:pt>
    <dgm:pt modelId="{F55B2FD4-01F1-44C7-8B7C-FC939DFE2D85}" type="sibTrans" cxnId="{D4CD67AF-3BAA-4517-B6ED-866E4CE145F2}">
      <dgm:prSet/>
      <dgm:spPr/>
      <dgm:t>
        <a:bodyPr/>
        <a:lstStyle/>
        <a:p>
          <a:endParaRPr lang="ru-RU"/>
        </a:p>
      </dgm:t>
    </dgm:pt>
    <dgm:pt modelId="{19E54605-B002-4C17-8765-7E92B99C25E4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ЮФУ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C44F274F-FFAE-4265-9CDA-D9488B2768D4}" type="parTrans" cxnId="{A63B89FD-5D66-4964-9D9E-13C3831038DB}">
      <dgm:prSet/>
      <dgm:spPr/>
      <dgm:t>
        <a:bodyPr/>
        <a:lstStyle/>
        <a:p>
          <a:endParaRPr lang="ru-RU"/>
        </a:p>
      </dgm:t>
    </dgm:pt>
    <dgm:pt modelId="{7567116F-4434-4377-B46A-94C91F0BA553}" type="sibTrans" cxnId="{A63B89FD-5D66-4964-9D9E-13C3831038DB}">
      <dgm:prSet/>
      <dgm:spPr/>
      <dgm:t>
        <a:bodyPr/>
        <a:lstStyle/>
        <a:p>
          <a:endParaRPr lang="ru-RU"/>
        </a:p>
      </dgm:t>
    </dgm:pt>
    <dgm:pt modelId="{C99846BC-2C4B-46E0-9CF3-133F9EF3C0A6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САФУ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94233990-DA89-4E23-B97C-6AFA3CDB0B36}" type="parTrans" cxnId="{5D5A6C42-332D-4D19-8453-DBEE31DE7799}">
      <dgm:prSet/>
      <dgm:spPr/>
      <dgm:t>
        <a:bodyPr/>
        <a:lstStyle/>
        <a:p>
          <a:endParaRPr lang="ru-RU"/>
        </a:p>
      </dgm:t>
    </dgm:pt>
    <dgm:pt modelId="{898C6927-A2B8-4CE5-BB67-F9E5D7E79936}" type="sibTrans" cxnId="{5D5A6C42-332D-4D19-8453-DBEE31DE7799}">
      <dgm:prSet/>
      <dgm:spPr/>
      <dgm:t>
        <a:bodyPr/>
        <a:lstStyle/>
        <a:p>
          <a:endParaRPr lang="ru-RU"/>
        </a:p>
      </dgm:t>
    </dgm:pt>
    <dgm:pt modelId="{4B50DA97-74EA-4B97-ABD5-3CDCE5AECD75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5FE07FED-8214-4AE6-B381-1F0334AD8B9B}" type="parTrans" cxnId="{0E31A2EF-54F3-4793-A1E4-45D02EE66DDB}">
      <dgm:prSet/>
      <dgm:spPr/>
      <dgm:t>
        <a:bodyPr/>
        <a:lstStyle/>
        <a:p>
          <a:endParaRPr lang="ru-RU"/>
        </a:p>
      </dgm:t>
    </dgm:pt>
    <dgm:pt modelId="{D547ED28-4155-4732-973C-710015159BE6}" type="sibTrans" cxnId="{0E31A2EF-54F3-4793-A1E4-45D02EE66DDB}">
      <dgm:prSet/>
      <dgm:spPr/>
      <dgm:t>
        <a:bodyPr/>
        <a:lstStyle/>
        <a:p>
          <a:endParaRPr lang="ru-RU"/>
        </a:p>
      </dgm:t>
    </dgm:pt>
    <dgm:pt modelId="{DDF46109-E252-44CA-BC82-0175990D63FE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err="1" smtClean="0">
              <a:latin typeface="Times New Roman" pitchFamily="18" charset="0"/>
              <a:cs typeface="Times New Roman" pitchFamily="18" charset="0"/>
            </a:rPr>
            <a:t>УрФУ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2ADFA199-63E4-4A72-B000-6BD60B245772}" type="parTrans" cxnId="{809D7C57-73F1-461E-A0A3-2CA931A04AA3}">
      <dgm:prSet/>
      <dgm:spPr/>
      <dgm:t>
        <a:bodyPr/>
        <a:lstStyle/>
        <a:p>
          <a:endParaRPr lang="ru-RU"/>
        </a:p>
      </dgm:t>
    </dgm:pt>
    <dgm:pt modelId="{C9370BE4-4236-4961-9398-27D2D0A0469E}" type="sibTrans" cxnId="{809D7C57-73F1-461E-A0A3-2CA931A04AA3}">
      <dgm:prSet/>
      <dgm:spPr/>
      <dgm:t>
        <a:bodyPr/>
        <a:lstStyle/>
        <a:p>
          <a:endParaRPr lang="ru-RU"/>
        </a:p>
      </dgm:t>
    </dgm:pt>
    <dgm:pt modelId="{2FC54766-BCE0-4551-BA4A-BD7FF07B7F19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КФУ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6F8790B9-9308-4274-8937-0EDCF701AB2F}" type="parTrans" cxnId="{1D9FCA66-D884-4AEF-8BF1-966AF950BAC6}">
      <dgm:prSet/>
      <dgm:spPr/>
      <dgm:t>
        <a:bodyPr/>
        <a:lstStyle/>
        <a:p>
          <a:endParaRPr lang="ru-RU"/>
        </a:p>
      </dgm:t>
    </dgm:pt>
    <dgm:pt modelId="{42DE4014-4985-4960-BF71-4211D16F99CE}" type="sibTrans" cxnId="{1D9FCA66-D884-4AEF-8BF1-966AF950BAC6}">
      <dgm:prSet/>
      <dgm:spPr/>
      <dgm:t>
        <a:bodyPr/>
        <a:lstStyle/>
        <a:p>
          <a:endParaRPr lang="ru-RU"/>
        </a:p>
      </dgm:t>
    </dgm:pt>
    <dgm:pt modelId="{9BA1A1F9-9C95-401F-B667-8625EA67B114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САФУ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0BC1AF49-406A-4E1E-A0A8-6C10A7A4BC7B}" type="parTrans" cxnId="{AC1686F1-8244-471A-B026-4ECB1502F7A4}">
      <dgm:prSet/>
      <dgm:spPr/>
      <dgm:t>
        <a:bodyPr/>
        <a:lstStyle/>
        <a:p>
          <a:endParaRPr lang="ru-RU"/>
        </a:p>
      </dgm:t>
    </dgm:pt>
    <dgm:pt modelId="{1D7242B6-22D5-4F7A-8A40-69758C60A729}" type="sibTrans" cxnId="{AC1686F1-8244-471A-B026-4ECB1502F7A4}">
      <dgm:prSet/>
      <dgm:spPr/>
      <dgm:t>
        <a:bodyPr/>
        <a:lstStyle/>
        <a:p>
          <a:endParaRPr lang="ru-RU"/>
        </a:p>
      </dgm:t>
    </dgm:pt>
    <dgm:pt modelId="{D03F0117-25CC-40BC-8A54-E8E8856CF998}">
      <dgm:prSet custT="1"/>
      <dgm:spPr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0DA386C7-B856-4874-8575-1D5E1144B77D}" type="parTrans" cxnId="{8F94F533-0F0E-41DF-9FD4-0535BAE88E54}">
      <dgm:prSet/>
      <dgm:spPr/>
      <dgm:t>
        <a:bodyPr/>
        <a:lstStyle/>
        <a:p>
          <a:endParaRPr lang="ru-RU"/>
        </a:p>
      </dgm:t>
    </dgm:pt>
    <dgm:pt modelId="{03AD5652-DBDC-49CB-8EDE-7CF722F6DBA5}" type="sibTrans" cxnId="{8F94F533-0F0E-41DF-9FD4-0535BAE88E54}">
      <dgm:prSet/>
      <dgm:spPr/>
      <dgm:t>
        <a:bodyPr/>
        <a:lstStyle/>
        <a:p>
          <a:endParaRPr lang="ru-RU"/>
        </a:p>
      </dgm:t>
    </dgm:pt>
    <dgm:pt modelId="{7F8CF7AA-2B43-44FA-B07E-A16D9B6E492E}" type="pres">
      <dgm:prSet presAssocID="{7D9C724D-4647-4F59-B0B0-926966E2DBE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96C7A4-1713-4D64-82E4-18E0131D0365}" type="pres">
      <dgm:prSet presAssocID="{D2480B0A-3537-4190-8CE7-5BB50389C6CF}" presName="horFlow" presStyleCnt="0"/>
      <dgm:spPr/>
    </dgm:pt>
    <dgm:pt modelId="{1CD7BAD2-EA3B-4A2C-B19B-A680D642F9BF}" type="pres">
      <dgm:prSet presAssocID="{D2480B0A-3537-4190-8CE7-5BB50389C6CF}" presName="bigChev" presStyleLbl="node1" presStyleIdx="0" presStyleCnt="13"/>
      <dgm:spPr/>
      <dgm:t>
        <a:bodyPr/>
        <a:lstStyle/>
        <a:p>
          <a:endParaRPr lang="ru-RU"/>
        </a:p>
      </dgm:t>
    </dgm:pt>
    <dgm:pt modelId="{A817E83C-2D4A-4561-B985-DA9C885BA960}" type="pres">
      <dgm:prSet presAssocID="{0EE85C6D-726A-4161-A2E4-0B675A7C9BB2}" presName="parTrans" presStyleCnt="0"/>
      <dgm:spPr/>
    </dgm:pt>
    <dgm:pt modelId="{688F1F86-34B6-4C08-957A-D8D62197E86D}" type="pres">
      <dgm:prSet presAssocID="{C9C351A8-4BF8-4E0C-A00A-F179124D3790}" presName="node" presStyleLbl="alignAccFollowNode1" presStyleIdx="0" presStyleCnt="70" custScaleX="163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6ECF0-C910-44FD-BBF9-7586C8349E3D}" type="pres">
      <dgm:prSet presAssocID="{55EA1D1B-EACA-4FFF-B20B-3C5742B64E4A}" presName="sibTrans" presStyleCnt="0"/>
      <dgm:spPr/>
    </dgm:pt>
    <dgm:pt modelId="{9AE3B7B8-ECA7-4AD8-8D71-E0CC04423937}" type="pres">
      <dgm:prSet presAssocID="{AE7E0769-5394-499D-BB95-6CBAA1DF27FF}" presName="node" presStyleLbl="alignAccFollowNode1" presStyleIdx="1" presStyleCnt="70" custScaleX="93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ED89B-D3B6-454D-BA1F-BEC4B4D46CB1}" type="pres">
      <dgm:prSet presAssocID="{64613343-298E-479D-8E9D-AC8EB2C75ADF}" presName="sibTrans" presStyleCnt="0"/>
      <dgm:spPr/>
    </dgm:pt>
    <dgm:pt modelId="{8762E2C6-F122-4D6D-8846-33CB1E4FF545}" type="pres">
      <dgm:prSet presAssocID="{F4A949F0-1B97-4242-B354-6E8463DCE521}" presName="node" presStyleLbl="alignAccFollowNode1" presStyleIdx="2" presStyleCnt="70" custScaleX="86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E096F-4270-4BF8-A1EB-E6A07F9023E8}" type="pres">
      <dgm:prSet presAssocID="{70AF6B27-081A-4615-83F3-0035C42B7486}" presName="sibTrans" presStyleCnt="0"/>
      <dgm:spPr/>
    </dgm:pt>
    <dgm:pt modelId="{F0065270-2ABB-4224-9723-CF425B89F97F}" type="pres">
      <dgm:prSet presAssocID="{D02068E7-0FAF-4A68-A68A-57AD04A58459}" presName="node" presStyleLbl="alignAccFollowNode1" presStyleIdx="3" presStyleCnt="70" custScaleX="72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86122-57E3-438F-8BB2-8F1872B407C9}" type="pres">
      <dgm:prSet presAssocID="{776442DF-A228-4833-9D2A-A823C7449B3B}" presName="sibTrans" presStyleCnt="0"/>
      <dgm:spPr/>
    </dgm:pt>
    <dgm:pt modelId="{4FAB97D8-C712-4DE7-870F-929B22D501F5}" type="pres">
      <dgm:prSet presAssocID="{00E50CC9-E666-4CF7-B68E-2BEFC5C38ABB}" presName="node" presStyleLbl="alignAccFollowNode1" presStyleIdx="4" presStyleCnt="70" custScaleX="93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F19EF-E03E-4BA9-B77E-EF1EB8F7C343}" type="pres">
      <dgm:prSet presAssocID="{E981BB18-A01F-4E26-BFD7-4636C01E51A9}" presName="sibTrans" presStyleCnt="0"/>
      <dgm:spPr/>
    </dgm:pt>
    <dgm:pt modelId="{4DB7B7B3-CE39-42D3-8E2C-FF9B230A31CA}" type="pres">
      <dgm:prSet presAssocID="{423BEE1D-C771-46E6-B976-155AF44015A3}" presName="node" presStyleLbl="alignAccFollowNode1" presStyleIdx="5" presStyleCnt="70" custScaleX="101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75B4A-955F-40FA-8B23-AF29730861FE}" type="pres">
      <dgm:prSet presAssocID="{D50DCBDC-B100-4889-A407-40725C78DBA6}" presName="sibTrans" presStyleCnt="0"/>
      <dgm:spPr/>
    </dgm:pt>
    <dgm:pt modelId="{4000D28E-A369-47BE-B5BE-1A71E52A93D9}" type="pres">
      <dgm:prSet presAssocID="{D8F8A589-6342-48CB-BEA5-7CE46E9D9C73}" presName="node" presStyleLbl="alignAccFollowNode1" presStyleIdx="6" presStyleCnt="70" custScaleX="89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221AD-3372-4776-8A5A-D1E88E4B7794}" type="pres">
      <dgm:prSet presAssocID="{6C5DA267-A0AB-4A82-B3B9-A21668CB8859}" presName="sibTrans" presStyleCnt="0"/>
      <dgm:spPr/>
    </dgm:pt>
    <dgm:pt modelId="{37014C64-DEA3-40C8-B7C1-747CE5E65867}" type="pres">
      <dgm:prSet presAssocID="{6FD168B5-0526-485E-8C45-1AE65A2C7F0A}" presName="node" presStyleLbl="alignAccFollowNode1" presStyleIdx="7" presStyleCnt="70" custScaleX="95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72A14-7D5E-495E-A8A0-DF4753076C76}" type="pres">
      <dgm:prSet presAssocID="{CFE6E511-AA20-41C0-A67D-EAC95EE43F3F}" presName="sibTrans" presStyleCnt="0"/>
      <dgm:spPr/>
    </dgm:pt>
    <dgm:pt modelId="{5265FCBD-2A81-4094-A5EF-2D0077EAF01B}" type="pres">
      <dgm:prSet presAssocID="{930B490D-8F61-4FE8-8EDD-874B7E3D1589}" presName="node" presStyleLbl="alignAccFollowNode1" presStyleIdx="8" presStyleCnt="70" custScaleX="88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645DA-980D-41BD-BE54-46681350ED22}" type="pres">
      <dgm:prSet presAssocID="{A680C3F6-C1C6-445D-8849-15030B939AAD}" presName="sibTrans" presStyleCnt="0"/>
      <dgm:spPr/>
    </dgm:pt>
    <dgm:pt modelId="{FECE1D90-9271-4027-AA06-1E343BF3C813}" type="pres">
      <dgm:prSet presAssocID="{792F1C5A-2735-4A05-9D00-557364354243}" presName="node" presStyleLbl="alignAccFollowNode1" presStyleIdx="9" presStyleCnt="70" custScaleX="80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E06AA-AB60-4205-9923-192869271664}" type="pres">
      <dgm:prSet presAssocID="{D2480B0A-3537-4190-8CE7-5BB50389C6CF}" presName="vSp" presStyleCnt="0"/>
      <dgm:spPr/>
    </dgm:pt>
    <dgm:pt modelId="{AC055C79-4916-4E7E-B054-0C876A1C7F0D}" type="pres">
      <dgm:prSet presAssocID="{6B5EDCFB-90C6-473F-B47E-329E2E589909}" presName="horFlow" presStyleCnt="0"/>
      <dgm:spPr/>
    </dgm:pt>
    <dgm:pt modelId="{F2027BC4-D186-4B8A-B69D-BFD8FF8C9B2E}" type="pres">
      <dgm:prSet presAssocID="{6B5EDCFB-90C6-473F-B47E-329E2E589909}" presName="bigChev" presStyleLbl="node1" presStyleIdx="1" presStyleCnt="13"/>
      <dgm:spPr/>
      <dgm:t>
        <a:bodyPr/>
        <a:lstStyle/>
        <a:p>
          <a:endParaRPr lang="ru-RU"/>
        </a:p>
      </dgm:t>
    </dgm:pt>
    <dgm:pt modelId="{EBE89D82-27B2-4E1F-9DEC-90E923B7E777}" type="pres">
      <dgm:prSet presAssocID="{75235019-5E31-4A15-8C87-3BF62B0FE14D}" presName="parTrans" presStyleCnt="0"/>
      <dgm:spPr/>
    </dgm:pt>
    <dgm:pt modelId="{C17289A5-374A-4DBF-AE91-5DE9AE6B4073}" type="pres">
      <dgm:prSet presAssocID="{23E79758-B027-4DD5-A1AA-45C04926F3A3}" presName="node" presStyleLbl="alignAccFollowNode1" presStyleIdx="10" presStyleCnt="70" custScaleX="361093" custScaleY="132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ECF0D-C3F6-4DA1-B07D-4D3887269D58}" type="pres">
      <dgm:prSet presAssocID="{140C10D3-5AC5-442D-A65D-79EEB3CBE1ED}" presName="sibTrans" presStyleCnt="0"/>
      <dgm:spPr/>
    </dgm:pt>
    <dgm:pt modelId="{9BA8CD16-B7BC-41D8-95B3-3342E7404D63}" type="pres">
      <dgm:prSet presAssocID="{39057A99-1532-47D4-B7C1-77A6D105459E}" presName="node" presStyleLbl="alignAccFollowNode1" presStyleIdx="11" presStyleCnt="70" custScaleY="131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A1375-3FAA-4862-8386-846B1635A795}" type="pres">
      <dgm:prSet presAssocID="{9CDF49B7-E96E-4ACB-8187-AE4A435085BE}" presName="sibTrans" presStyleCnt="0"/>
      <dgm:spPr/>
    </dgm:pt>
    <dgm:pt modelId="{99A8F3D0-9935-4266-97FA-B13437970A4B}" type="pres">
      <dgm:prSet presAssocID="{4BDDE166-4B15-487A-9062-268163E0E32E}" presName="node" presStyleLbl="alignAccFollowNode1" presStyleIdx="12" presStyleCnt="70" custScaleY="131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E1E1E-94C1-4D6C-9AF1-898336C4628E}" type="pres">
      <dgm:prSet presAssocID="{496125E7-C423-4F2B-8D84-0A2BAA86C5B2}" presName="sibTrans" presStyleCnt="0"/>
      <dgm:spPr/>
    </dgm:pt>
    <dgm:pt modelId="{334E45FE-10E3-48FE-9B7C-9186DDD91D0B}" type="pres">
      <dgm:prSet presAssocID="{93441E49-4759-4940-9615-A45511F92E4D}" presName="node" presStyleLbl="alignAccFollowNode1" presStyleIdx="13" presStyleCnt="70" custScaleY="131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652EC-3F25-4643-9120-5748A6212958}" type="pres">
      <dgm:prSet presAssocID="{0C501115-13F5-4981-BFCC-6ED91CDC470F}" presName="sibTrans" presStyleCnt="0"/>
      <dgm:spPr/>
    </dgm:pt>
    <dgm:pt modelId="{44702636-46AC-4852-B9B2-08EBA2291B15}" type="pres">
      <dgm:prSet presAssocID="{C2C7565F-866E-455C-95DB-F97B924E5D0B}" presName="node" presStyleLbl="alignAccFollowNode1" presStyleIdx="14" presStyleCnt="70" custScaleY="131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D8933-B1CB-445D-8096-A56D0D8C35D0}" type="pres">
      <dgm:prSet presAssocID="{6B5EDCFB-90C6-473F-B47E-329E2E589909}" presName="vSp" presStyleCnt="0"/>
      <dgm:spPr/>
    </dgm:pt>
    <dgm:pt modelId="{37600CBE-A380-4350-9A31-F5CDCE0865DB}" type="pres">
      <dgm:prSet presAssocID="{EC606439-A218-4C4E-A454-C01F504D8B94}" presName="horFlow" presStyleCnt="0"/>
      <dgm:spPr/>
    </dgm:pt>
    <dgm:pt modelId="{E12876B3-3C7E-4E43-82A7-E03A2107FC0F}" type="pres">
      <dgm:prSet presAssocID="{EC606439-A218-4C4E-A454-C01F504D8B94}" presName="bigChev" presStyleLbl="node1" presStyleIdx="2" presStyleCnt="13"/>
      <dgm:spPr/>
      <dgm:t>
        <a:bodyPr/>
        <a:lstStyle/>
        <a:p>
          <a:endParaRPr lang="ru-RU"/>
        </a:p>
      </dgm:t>
    </dgm:pt>
    <dgm:pt modelId="{CC241246-30DB-4E6D-AFC4-6E02A4B04EF4}" type="pres">
      <dgm:prSet presAssocID="{89BB8E52-CFB2-4FC9-9C54-FB20E56E7EDC}" presName="parTrans" presStyleCnt="0"/>
      <dgm:spPr/>
    </dgm:pt>
    <dgm:pt modelId="{2A115362-2C06-4AAF-8758-102A2AF82B3A}" type="pres">
      <dgm:prSet presAssocID="{3DD18C16-76CA-4A82-B300-70B2A27F4664}" presName="node" presStyleLbl="alignAccFollowNode1" presStyleIdx="15" presStyleCnt="70" custScaleX="379990" custScaleY="141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2B50C-B726-44E3-B2B0-27E3A291C3FB}" type="pres">
      <dgm:prSet presAssocID="{0F700762-B98C-4C60-853A-31A3F8E5E76E}" presName="sibTrans" presStyleCnt="0"/>
      <dgm:spPr/>
    </dgm:pt>
    <dgm:pt modelId="{42FE3D91-406B-4C1B-9E4F-F09B01D89D64}" type="pres">
      <dgm:prSet presAssocID="{B5F7C9B4-D3A9-4523-B5E7-F94EC434A3B6}" presName="node" presStyleLbl="alignAccFollowNode1" presStyleIdx="16" presStyleCnt="70" custScaleY="13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85DCD-F699-4CCA-9580-0FF293374409}" type="pres">
      <dgm:prSet presAssocID="{649A7E5C-51BB-4A6F-A708-D16668A33294}" presName="sibTrans" presStyleCnt="0"/>
      <dgm:spPr/>
    </dgm:pt>
    <dgm:pt modelId="{029419E0-6F2D-4AC2-8753-3B8E55DC9B1E}" type="pres">
      <dgm:prSet presAssocID="{BE969A8C-1693-4715-B47F-7A7847C3A0F0}" presName="node" presStyleLbl="alignAccFollowNode1" presStyleIdx="17" presStyleCnt="70" custScaleY="13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A52FE-EE75-456B-B4D4-413D5390271E}" type="pres">
      <dgm:prSet presAssocID="{1B42E4C7-A0B5-4380-8887-3DD03713E751}" presName="sibTrans" presStyleCnt="0"/>
      <dgm:spPr/>
    </dgm:pt>
    <dgm:pt modelId="{4520B200-3A05-4A13-B115-6C54DAC95B8C}" type="pres">
      <dgm:prSet presAssocID="{011FFE7F-7038-435E-8A62-1F7A95C70F8C}" presName="node" presStyleLbl="alignAccFollowNode1" presStyleIdx="18" presStyleCnt="70" custScaleY="13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69EA3-6AE9-4419-82D6-2FD3F4C2C5B5}" type="pres">
      <dgm:prSet presAssocID="{EC606439-A218-4C4E-A454-C01F504D8B94}" presName="vSp" presStyleCnt="0"/>
      <dgm:spPr/>
    </dgm:pt>
    <dgm:pt modelId="{5250324C-F6C4-4E9F-99F4-B094512CDEC6}" type="pres">
      <dgm:prSet presAssocID="{3429B816-0863-494D-8335-C0225DC76EA3}" presName="horFlow" presStyleCnt="0"/>
      <dgm:spPr/>
    </dgm:pt>
    <dgm:pt modelId="{8A346E7C-E319-4D10-84A0-E728640F0462}" type="pres">
      <dgm:prSet presAssocID="{3429B816-0863-494D-8335-C0225DC76EA3}" presName="bigChev" presStyleLbl="node1" presStyleIdx="3" presStyleCnt="13"/>
      <dgm:spPr/>
      <dgm:t>
        <a:bodyPr/>
        <a:lstStyle/>
        <a:p>
          <a:endParaRPr lang="ru-RU"/>
        </a:p>
      </dgm:t>
    </dgm:pt>
    <dgm:pt modelId="{463EA5F7-3BC9-4BE3-84C1-0B4B444EC5AC}" type="pres">
      <dgm:prSet presAssocID="{54BB0123-9915-49E6-8BD3-88E84EFC950F}" presName="parTrans" presStyleCnt="0"/>
      <dgm:spPr/>
    </dgm:pt>
    <dgm:pt modelId="{EAC7D935-DB8B-425B-9E04-2E69064DB82F}" type="pres">
      <dgm:prSet presAssocID="{306AAA54-CF38-4788-B997-005043D121EB}" presName="node" presStyleLbl="alignAccFollowNode1" presStyleIdx="19" presStyleCnt="70" custScaleX="294564" custScaleY="143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74B23-8B6A-4EBA-BE75-B712FD58E860}" type="pres">
      <dgm:prSet presAssocID="{5BAD59C9-3E81-488D-8532-7B68F4E5117C}" presName="sibTrans" presStyleCnt="0"/>
      <dgm:spPr/>
    </dgm:pt>
    <dgm:pt modelId="{E5723B21-0462-43EA-90FB-46CA95F6B761}" type="pres">
      <dgm:prSet presAssocID="{AD8F0F29-5ECD-429B-9BA3-54405E8D98B4}" presName="node" presStyleLbl="alignAccFollowNode1" presStyleIdx="20" presStyleCnt="70" custScaleY="135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80EC2-BAFC-45D7-88D6-3E3BD7A6C25C}" type="pres">
      <dgm:prSet presAssocID="{2136C7F8-A6FF-44A3-A731-5338A54C5B8E}" presName="sibTrans" presStyleCnt="0"/>
      <dgm:spPr/>
    </dgm:pt>
    <dgm:pt modelId="{238E095D-4C60-4493-BA01-1CB5A3F8F1CE}" type="pres">
      <dgm:prSet presAssocID="{7464B8C0-EAF5-4F4A-AB2A-212133ED4982}" presName="node" presStyleLbl="alignAccFollowNode1" presStyleIdx="21" presStyleCnt="70" custScaleY="135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AB715-2F2C-4475-8898-15DFBB996284}" type="pres">
      <dgm:prSet presAssocID="{1CBD7CAF-7932-48D1-A948-A8C61DB28867}" presName="sibTrans" presStyleCnt="0"/>
      <dgm:spPr/>
    </dgm:pt>
    <dgm:pt modelId="{5311445D-7CE4-431F-9404-04D1AFA08BE6}" type="pres">
      <dgm:prSet presAssocID="{633771A8-A498-4F30-8686-4386964AAB1A}" presName="node" presStyleLbl="alignAccFollowNode1" presStyleIdx="22" presStyleCnt="70" custScaleY="135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BBD6E-7383-4FCB-BFD1-67E295E313BD}" type="pres">
      <dgm:prSet presAssocID="{3429B816-0863-494D-8335-C0225DC76EA3}" presName="vSp" presStyleCnt="0"/>
      <dgm:spPr/>
    </dgm:pt>
    <dgm:pt modelId="{EF064A9B-9723-4A60-8D50-2948870531BF}" type="pres">
      <dgm:prSet presAssocID="{D17FACEB-95F3-4040-89B0-FBF4004B234D}" presName="horFlow" presStyleCnt="0"/>
      <dgm:spPr/>
    </dgm:pt>
    <dgm:pt modelId="{F03C6468-359B-46C3-B1CF-EEC66947BA70}" type="pres">
      <dgm:prSet presAssocID="{D17FACEB-95F3-4040-89B0-FBF4004B234D}" presName="bigChev" presStyleLbl="node1" presStyleIdx="4" presStyleCnt="13"/>
      <dgm:spPr/>
      <dgm:t>
        <a:bodyPr/>
        <a:lstStyle/>
        <a:p>
          <a:endParaRPr lang="ru-RU"/>
        </a:p>
      </dgm:t>
    </dgm:pt>
    <dgm:pt modelId="{C5E78FBE-6EEA-4277-AB8D-C74E34D723EA}" type="pres">
      <dgm:prSet presAssocID="{C5956C54-A841-45DE-BAF2-FFAEB94AA123}" presName="parTrans" presStyleCnt="0"/>
      <dgm:spPr/>
    </dgm:pt>
    <dgm:pt modelId="{099A0E25-BCBB-46C6-B93E-AD90A13B7703}" type="pres">
      <dgm:prSet presAssocID="{AF9FBB9F-2A8F-42AE-9DAA-78BC47830E46}" presName="node" presStyleLbl="alignAccFollowNode1" presStyleIdx="23" presStyleCnt="70" custScaleX="294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2A2C3-3F2F-4A2B-8CCC-1948C69F3850}" type="pres">
      <dgm:prSet presAssocID="{0373D4D4-C222-49FE-B179-08A824E21B6D}" presName="sibTrans" presStyleCnt="0"/>
      <dgm:spPr/>
    </dgm:pt>
    <dgm:pt modelId="{6ACD4092-6BF6-4E42-943E-B366835D2F50}" type="pres">
      <dgm:prSet presAssocID="{7166395E-0C48-4B31-A258-9343F389BB24}" presName="node" presStyleLbl="alignAccFollowNode1" presStyleIdx="24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2730B-1DAA-4B37-8A74-8D06C66A37E4}" type="pres">
      <dgm:prSet presAssocID="{025D3C09-D2F4-4AA4-B6B5-9D441F760668}" presName="sibTrans" presStyleCnt="0"/>
      <dgm:spPr/>
    </dgm:pt>
    <dgm:pt modelId="{6A192995-F2BC-49A8-A0A4-4082B44F1A45}" type="pres">
      <dgm:prSet presAssocID="{34BCE7B5-1E0F-4A96-BE9C-4D385A356E1A}" presName="node" presStyleLbl="alignAccFollowNode1" presStyleIdx="25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037D9-B65C-440E-BB7A-E18741243725}" type="pres">
      <dgm:prSet presAssocID="{9DB4A2C9-DEE6-4C51-819F-1CEB6BF60CEE}" presName="sibTrans" presStyleCnt="0"/>
      <dgm:spPr/>
    </dgm:pt>
    <dgm:pt modelId="{078557DF-314E-4F92-8AD4-6842709B8350}" type="pres">
      <dgm:prSet presAssocID="{80980DC5-71BC-44E9-994A-A571D132BC0A}" presName="node" presStyleLbl="alignAccFollowNode1" presStyleIdx="26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32C79-F1E2-41B1-A440-F82AE68F9612}" type="pres">
      <dgm:prSet presAssocID="{EAEF9800-3930-4AD7-BEE4-6C2D94CBFEC1}" presName="sibTrans" presStyleCnt="0"/>
      <dgm:spPr/>
    </dgm:pt>
    <dgm:pt modelId="{E738C9F1-1EF2-4085-AB27-7FC2815D5334}" type="pres">
      <dgm:prSet presAssocID="{F505B13E-C3F9-4141-B913-1C41FA196881}" presName="node" presStyleLbl="alignAccFollowNode1" presStyleIdx="27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69B56-B9E0-4A3B-906F-FA7BBF178283}" type="pres">
      <dgm:prSet presAssocID="{30FCBA7F-910F-491C-9BAA-517636559460}" presName="sibTrans" presStyleCnt="0"/>
      <dgm:spPr/>
    </dgm:pt>
    <dgm:pt modelId="{B0907A96-6613-43CD-879E-5A37C14C3E2E}" type="pres">
      <dgm:prSet presAssocID="{FE82BA85-F715-4C69-B5A6-7A4FD6917A37}" presName="node" presStyleLbl="alignAccFollowNode1" presStyleIdx="28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28501-17B8-485E-8BAD-F768AD603549}" type="pres">
      <dgm:prSet presAssocID="{12033EFB-D8CD-4979-AF04-BD0E04960112}" presName="sibTrans" presStyleCnt="0"/>
      <dgm:spPr/>
    </dgm:pt>
    <dgm:pt modelId="{AD988FD5-6542-48B9-B5CC-E266884F75F2}" type="pres">
      <dgm:prSet presAssocID="{A48D6681-5D9A-4B2B-B22B-0D937E35B9C6}" presName="node" presStyleLbl="alignAccFollowNode1" presStyleIdx="29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81DA-8EA2-41B1-9CE8-A63AD254069B}" type="pres">
      <dgm:prSet presAssocID="{D17FACEB-95F3-4040-89B0-FBF4004B234D}" presName="vSp" presStyleCnt="0"/>
      <dgm:spPr/>
    </dgm:pt>
    <dgm:pt modelId="{0034EA74-B8CD-481D-840D-D4F77CB69130}" type="pres">
      <dgm:prSet presAssocID="{0A1DD19B-C1B7-49FC-AB7B-F2F0D59A594C}" presName="horFlow" presStyleCnt="0"/>
      <dgm:spPr/>
    </dgm:pt>
    <dgm:pt modelId="{57D79845-2D86-46F6-AF04-F9F93999D169}" type="pres">
      <dgm:prSet presAssocID="{0A1DD19B-C1B7-49FC-AB7B-F2F0D59A594C}" presName="bigChev" presStyleLbl="node1" presStyleIdx="5" presStyleCnt="13"/>
      <dgm:spPr/>
      <dgm:t>
        <a:bodyPr/>
        <a:lstStyle/>
        <a:p>
          <a:endParaRPr lang="ru-RU"/>
        </a:p>
      </dgm:t>
    </dgm:pt>
    <dgm:pt modelId="{942F61AD-C0C8-4812-823D-78340D9091FA}" type="pres">
      <dgm:prSet presAssocID="{4882C651-9A18-46BF-B829-8A187AF8101E}" presName="parTrans" presStyleCnt="0"/>
      <dgm:spPr/>
    </dgm:pt>
    <dgm:pt modelId="{A0FB7B2A-6471-459F-AF91-37DDC3B907B1}" type="pres">
      <dgm:prSet presAssocID="{604BE863-BB2F-46FB-AC24-7CF02084C512}" presName="node" presStyleLbl="alignAccFollowNode1" presStyleIdx="30" presStyleCnt="70" custScaleX="294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23838-DA63-459E-B0DF-52CE8862FF2E}" type="pres">
      <dgm:prSet presAssocID="{20921285-0B42-4617-967B-425A841826AC}" presName="sibTrans" presStyleCnt="0"/>
      <dgm:spPr/>
    </dgm:pt>
    <dgm:pt modelId="{6ED58DE1-F1C1-4CC9-AD24-CE2AD1AB3F64}" type="pres">
      <dgm:prSet presAssocID="{15A7C47A-F9D3-4D51-A577-083810BA5556}" presName="node" presStyleLbl="alignAccFollowNode1" presStyleIdx="31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6FB49-A01B-4053-9DFE-BC1BD247553B}" type="pres">
      <dgm:prSet presAssocID="{E486C4DF-8547-45B9-9213-43F615463D88}" presName="sibTrans" presStyleCnt="0"/>
      <dgm:spPr/>
    </dgm:pt>
    <dgm:pt modelId="{42F5ABDC-6A14-4E0E-AA36-D4F1A472C007}" type="pres">
      <dgm:prSet presAssocID="{CA04E839-2E13-4F06-9F28-D3DCA4DDAE34}" presName="node" presStyleLbl="alignAccFollowNode1" presStyleIdx="32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2CA38-BEEA-4C96-969A-2FD52028E3EA}" type="pres">
      <dgm:prSet presAssocID="{B974C037-F100-4D11-9787-7B91CB72E5DE}" presName="sibTrans" presStyleCnt="0"/>
      <dgm:spPr/>
    </dgm:pt>
    <dgm:pt modelId="{2E575480-708A-4524-88D8-9FBA3704A1AF}" type="pres">
      <dgm:prSet presAssocID="{D390BCB0-682D-4B3F-906F-1C850BE60E4C}" presName="node" presStyleLbl="alignAccFollowNode1" presStyleIdx="33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CD8AE-833D-40A4-AB31-E315EF3A5D05}" type="pres">
      <dgm:prSet presAssocID="{AAC810D5-0BD5-4E61-AF2A-A51EA19DC27E}" presName="sibTrans" presStyleCnt="0"/>
      <dgm:spPr/>
    </dgm:pt>
    <dgm:pt modelId="{45DE10FC-3F15-4599-ABD6-721DF4550B07}" type="pres">
      <dgm:prSet presAssocID="{A188E994-EE7B-4113-AB51-841D098A2E4C}" presName="node" presStyleLbl="alignAccFollowNode1" presStyleIdx="34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A2CF2-814D-41B1-92D6-FC4F548DC38B}" type="pres">
      <dgm:prSet presAssocID="{0A1DD19B-C1B7-49FC-AB7B-F2F0D59A594C}" presName="vSp" presStyleCnt="0"/>
      <dgm:spPr/>
    </dgm:pt>
    <dgm:pt modelId="{1B08D53A-7B79-49B9-994B-581D3EE66AA5}" type="pres">
      <dgm:prSet presAssocID="{6789C638-B2A6-4BD4-AC0F-E090A09A2EB9}" presName="horFlow" presStyleCnt="0"/>
      <dgm:spPr/>
    </dgm:pt>
    <dgm:pt modelId="{45657BA1-AD96-40A7-BA73-7B78F1864A7C}" type="pres">
      <dgm:prSet presAssocID="{6789C638-B2A6-4BD4-AC0F-E090A09A2EB9}" presName="bigChev" presStyleLbl="node1" presStyleIdx="6" presStyleCnt="13"/>
      <dgm:spPr/>
      <dgm:t>
        <a:bodyPr/>
        <a:lstStyle/>
        <a:p>
          <a:endParaRPr lang="ru-RU"/>
        </a:p>
      </dgm:t>
    </dgm:pt>
    <dgm:pt modelId="{B6A2D881-E59A-4040-B139-642DC87243C8}" type="pres">
      <dgm:prSet presAssocID="{DCC79C29-3CA9-4187-9A51-74209B251D53}" presName="parTrans" presStyleCnt="0"/>
      <dgm:spPr/>
    </dgm:pt>
    <dgm:pt modelId="{503C75A8-2D4E-404E-9935-F33A2D71A97C}" type="pres">
      <dgm:prSet presAssocID="{0849D4A6-30CD-41B5-BF34-B182D685EE3C}" presName="node" presStyleLbl="alignAccFollowNode1" presStyleIdx="35" presStyleCnt="70" custScaleX="294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80D1E-F333-4285-9E6B-3235697722EC}" type="pres">
      <dgm:prSet presAssocID="{03A506A5-3C6E-457D-B7E8-0420BEB5E54C}" presName="sibTrans" presStyleCnt="0"/>
      <dgm:spPr/>
    </dgm:pt>
    <dgm:pt modelId="{5634272F-43CC-4243-90B2-6CC9579C598C}" type="pres">
      <dgm:prSet presAssocID="{B57917E0-0621-494D-A6A1-B77EFE742603}" presName="node" presStyleLbl="alignAccFollowNode1" presStyleIdx="36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50A27-972D-4740-B0C1-416A53985C06}" type="pres">
      <dgm:prSet presAssocID="{6B3389B5-2D4A-48FB-8948-E56550854CF8}" presName="sibTrans" presStyleCnt="0"/>
      <dgm:spPr/>
    </dgm:pt>
    <dgm:pt modelId="{39F0E64F-68FC-473F-8449-596FB8695BE2}" type="pres">
      <dgm:prSet presAssocID="{0C9DF49C-A2CD-494F-815F-75FA567B11B6}" presName="node" presStyleLbl="alignAccFollowNode1" presStyleIdx="37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EBD2B-E1C9-412B-A52C-9B0095005DB6}" type="pres">
      <dgm:prSet presAssocID="{430F8FFA-5A42-4964-A3C2-80BA53F0EDD8}" presName="sibTrans" presStyleCnt="0"/>
      <dgm:spPr/>
    </dgm:pt>
    <dgm:pt modelId="{80C7F223-761B-4D5E-9871-2352B6000A16}" type="pres">
      <dgm:prSet presAssocID="{00BC3A9C-A7B1-42EE-A382-99254998FCC9}" presName="node" presStyleLbl="alignAccFollowNode1" presStyleIdx="38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811AE-A243-479F-ADB6-2C5F3F241087}" type="pres">
      <dgm:prSet presAssocID="{0FC312A1-E4B5-4592-83E4-9CABB6417F80}" presName="sibTrans" presStyleCnt="0"/>
      <dgm:spPr/>
    </dgm:pt>
    <dgm:pt modelId="{D0D85BAB-FE15-4685-997D-C523E3EC64E7}" type="pres">
      <dgm:prSet presAssocID="{ADAFCFCF-12CA-4676-9B7D-A1779F7CBBD9}" presName="node" presStyleLbl="alignAccFollowNode1" presStyleIdx="39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E4EF8-418D-4E97-A4FF-74F4E1369B9E}" type="pres">
      <dgm:prSet presAssocID="{6789C638-B2A6-4BD4-AC0F-E090A09A2EB9}" presName="vSp" presStyleCnt="0"/>
      <dgm:spPr/>
    </dgm:pt>
    <dgm:pt modelId="{469B27A3-AE96-40CA-B789-469043D77097}" type="pres">
      <dgm:prSet presAssocID="{2B053C99-5FDA-4CBE-B4AD-7013ACF34918}" presName="horFlow" presStyleCnt="0"/>
      <dgm:spPr/>
    </dgm:pt>
    <dgm:pt modelId="{57A53BF9-1671-49F3-A446-48655EEFC6A2}" type="pres">
      <dgm:prSet presAssocID="{2B053C99-5FDA-4CBE-B4AD-7013ACF34918}" presName="bigChev" presStyleLbl="node1" presStyleIdx="7" presStyleCnt="13"/>
      <dgm:spPr/>
      <dgm:t>
        <a:bodyPr/>
        <a:lstStyle/>
        <a:p>
          <a:endParaRPr lang="ru-RU"/>
        </a:p>
      </dgm:t>
    </dgm:pt>
    <dgm:pt modelId="{1D8C9C37-B6CF-4260-9316-6E5EFB889E38}" type="pres">
      <dgm:prSet presAssocID="{0B0D5071-AA4F-44B8-87DA-F246FFAC90DF}" presName="parTrans" presStyleCnt="0"/>
      <dgm:spPr/>
    </dgm:pt>
    <dgm:pt modelId="{8E55DAE1-ABD0-4C09-8AD9-33F36E659417}" type="pres">
      <dgm:prSet presAssocID="{331C9161-36B2-43EB-A48C-4C405E968F26}" presName="node" presStyleLbl="alignAccFollowNode1" presStyleIdx="40" presStyleCnt="70" custScaleX="294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DBA09-6FEF-4A9F-B132-BAFD5FF5B61E}" type="pres">
      <dgm:prSet presAssocID="{ECB38765-999B-4FD3-BF0D-312B51B3CD3B}" presName="sibTrans" presStyleCnt="0"/>
      <dgm:spPr/>
    </dgm:pt>
    <dgm:pt modelId="{DB3362B5-575F-4636-92D2-7056FFDA9E85}" type="pres">
      <dgm:prSet presAssocID="{9F10A714-7B2D-41FE-B81E-18968B5509AC}" presName="node" presStyleLbl="alignAccFollowNode1" presStyleIdx="41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28F0C-39BC-430C-A491-E94BC75C2DEE}" type="pres">
      <dgm:prSet presAssocID="{0AF3F109-36BC-4714-BAB4-7E45A9D70AEC}" presName="sibTrans" presStyleCnt="0"/>
      <dgm:spPr/>
    </dgm:pt>
    <dgm:pt modelId="{ACD53076-BF03-4DA6-B4CB-31A187123B97}" type="pres">
      <dgm:prSet presAssocID="{E233993F-533C-410E-B711-EAE4EABB975F}" presName="node" presStyleLbl="alignAccFollowNode1" presStyleIdx="42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DD222-2D32-4069-AAB5-644B2CD0B5BB}" type="pres">
      <dgm:prSet presAssocID="{2B053C99-5FDA-4CBE-B4AD-7013ACF34918}" presName="vSp" presStyleCnt="0"/>
      <dgm:spPr/>
    </dgm:pt>
    <dgm:pt modelId="{8C36A2F3-15CC-49CE-8B0A-FD19EB668BEA}" type="pres">
      <dgm:prSet presAssocID="{6F048607-4448-4C3A-B10F-549C88BEC92D}" presName="horFlow" presStyleCnt="0"/>
      <dgm:spPr/>
    </dgm:pt>
    <dgm:pt modelId="{BBBDEC95-8DE0-4CE4-85A4-413AF2AFDF23}" type="pres">
      <dgm:prSet presAssocID="{6F048607-4448-4C3A-B10F-549C88BEC92D}" presName="bigChev" presStyleLbl="node1" presStyleIdx="8" presStyleCnt="13"/>
      <dgm:spPr/>
      <dgm:t>
        <a:bodyPr/>
        <a:lstStyle/>
        <a:p>
          <a:endParaRPr lang="ru-RU"/>
        </a:p>
      </dgm:t>
    </dgm:pt>
    <dgm:pt modelId="{1CD0C117-BFC9-435B-B366-D02A838DE9ED}" type="pres">
      <dgm:prSet presAssocID="{5EEB59A2-C8EC-4964-8D2F-71C7AAA85FE8}" presName="parTrans" presStyleCnt="0"/>
      <dgm:spPr/>
    </dgm:pt>
    <dgm:pt modelId="{E3EA2AA8-6783-449C-850E-68BF6CE80667}" type="pres">
      <dgm:prSet presAssocID="{D82328A8-640C-4B6B-885C-96070D142494}" presName="node" presStyleLbl="alignAccFollowNode1" presStyleIdx="43" presStyleCnt="70" custScaleX="294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40616-2DA9-4E7D-87E9-D795F4A65D2C}" type="pres">
      <dgm:prSet presAssocID="{DC4D4639-7809-44D5-820C-6A91B99684A4}" presName="sibTrans" presStyleCnt="0"/>
      <dgm:spPr/>
    </dgm:pt>
    <dgm:pt modelId="{97D3D528-6445-4F22-AF80-75D00C842183}" type="pres">
      <dgm:prSet presAssocID="{A3C4DA68-CC84-4992-A0AA-56B6C446E876}" presName="node" presStyleLbl="alignAccFollowNode1" presStyleIdx="44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A6DD4-B4EC-4ABB-AF4E-62B0FC1DF53B}" type="pres">
      <dgm:prSet presAssocID="{5484C01C-81FE-487B-9D92-90826C75363A}" presName="sibTrans" presStyleCnt="0"/>
      <dgm:spPr/>
    </dgm:pt>
    <dgm:pt modelId="{3A2C7C4F-E7FD-46EA-A6F6-53E808D10624}" type="pres">
      <dgm:prSet presAssocID="{31593DF1-3752-41A0-867E-2477D6F4B9A4}" presName="node" presStyleLbl="alignAccFollowNode1" presStyleIdx="45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CC601-2F96-4113-9639-601E2589E675}" type="pres">
      <dgm:prSet presAssocID="{2DE2C68D-A327-42F2-AE70-1DB9457443AE}" presName="sibTrans" presStyleCnt="0"/>
      <dgm:spPr/>
    </dgm:pt>
    <dgm:pt modelId="{357EE1B9-6C49-436B-8851-6B43E243DED0}" type="pres">
      <dgm:prSet presAssocID="{00C3EC4C-54A5-4232-A4A3-895EE8945F66}" presName="node" presStyleLbl="alignAccFollowNode1" presStyleIdx="46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C5C60-7EB7-4539-952D-CE65F4E006C5}" type="pres">
      <dgm:prSet presAssocID="{30459EF0-7442-424D-9041-50DB18333E3A}" presName="sibTrans" presStyleCnt="0"/>
      <dgm:spPr/>
    </dgm:pt>
    <dgm:pt modelId="{122C5A68-FF6A-4446-BD14-43084DF0A81B}" type="pres">
      <dgm:prSet presAssocID="{A3696491-BBA4-4036-94DE-723CE49D8BBD}" presName="node" presStyleLbl="alignAccFollowNode1" presStyleIdx="47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C79F3-F5C7-43D9-93FE-5F6BBFBCCC46}" type="pres">
      <dgm:prSet presAssocID="{0484798A-AC01-45AC-AEDD-FBA9DFFA6D79}" presName="sibTrans" presStyleCnt="0"/>
      <dgm:spPr/>
    </dgm:pt>
    <dgm:pt modelId="{6DFEE209-CF31-4961-9493-445A63570BD1}" type="pres">
      <dgm:prSet presAssocID="{160E9FC8-61D2-47C2-9186-B8F1410A3880}" presName="node" presStyleLbl="alignAccFollowNode1" presStyleIdx="48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0EA5E-0E9F-4885-84E6-9B8E476976EF}" type="pres">
      <dgm:prSet presAssocID="{6F048607-4448-4C3A-B10F-549C88BEC92D}" presName="vSp" presStyleCnt="0"/>
      <dgm:spPr/>
    </dgm:pt>
    <dgm:pt modelId="{F9E2B736-B2AF-46EC-ADE5-5CA6A7EC64EA}" type="pres">
      <dgm:prSet presAssocID="{E03D64AA-6D68-46A2-9BCC-74FB09A73C26}" presName="horFlow" presStyleCnt="0"/>
      <dgm:spPr/>
    </dgm:pt>
    <dgm:pt modelId="{3F607AD6-CBBB-4C8D-98C8-A79E772BE6CD}" type="pres">
      <dgm:prSet presAssocID="{E03D64AA-6D68-46A2-9BCC-74FB09A73C26}" presName="bigChev" presStyleLbl="node1" presStyleIdx="9" presStyleCnt="13"/>
      <dgm:spPr/>
      <dgm:t>
        <a:bodyPr/>
        <a:lstStyle/>
        <a:p>
          <a:endParaRPr lang="ru-RU"/>
        </a:p>
      </dgm:t>
    </dgm:pt>
    <dgm:pt modelId="{8C765C23-6F1D-45AF-B5F9-EE88AB5D2649}" type="pres">
      <dgm:prSet presAssocID="{9241996E-A24B-4566-BC58-E6E49F8E81FC}" presName="parTrans" presStyleCnt="0"/>
      <dgm:spPr/>
    </dgm:pt>
    <dgm:pt modelId="{4F57F2D4-A3A3-4CFF-9FE4-1D8D456FC1F2}" type="pres">
      <dgm:prSet presAssocID="{B5986F83-B040-4678-A6BF-A870E165064A}" presName="node" presStyleLbl="alignAccFollowNode1" presStyleIdx="49" presStyleCnt="70" custScaleX="294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15E6C-6CCB-46D1-8BE5-EFE58B1AA48A}" type="pres">
      <dgm:prSet presAssocID="{714A3C8A-528C-409F-A2EA-5CA5BC3C56C2}" presName="sibTrans" presStyleCnt="0"/>
      <dgm:spPr/>
    </dgm:pt>
    <dgm:pt modelId="{C858E390-01FE-4E8C-9735-68D7F3E73C85}" type="pres">
      <dgm:prSet presAssocID="{E8D244EA-746D-40DC-A496-07C866E58662}" presName="node" presStyleLbl="alignAccFollowNode1" presStyleIdx="50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CEC1F-D6FA-45DF-B7DB-0E176204BF12}" type="pres">
      <dgm:prSet presAssocID="{483888C5-8060-486B-9D07-FD98CA640ED3}" presName="sibTrans" presStyleCnt="0"/>
      <dgm:spPr/>
    </dgm:pt>
    <dgm:pt modelId="{A74CD876-DDF9-4C23-9840-48F4C3C67072}" type="pres">
      <dgm:prSet presAssocID="{3F525481-821C-4637-B310-4E8C5D6A7FC2}" presName="node" presStyleLbl="alignAccFollowNode1" presStyleIdx="51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CB035-A5CE-4CC0-B522-3B35D03EE7C1}" type="pres">
      <dgm:prSet presAssocID="{249C6AC1-F234-4254-B79C-C2A756688C33}" presName="sibTrans" presStyleCnt="0"/>
      <dgm:spPr/>
    </dgm:pt>
    <dgm:pt modelId="{4A296706-4EB2-4049-8DE8-659B8E2F1698}" type="pres">
      <dgm:prSet presAssocID="{1F71DC85-9A8C-43CD-B9C3-BB1BD9AEC05F}" presName="node" presStyleLbl="alignAccFollowNode1" presStyleIdx="52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FF5BE-5590-4B83-91F1-814EAAD17828}" type="pres">
      <dgm:prSet presAssocID="{E03D64AA-6D68-46A2-9BCC-74FB09A73C26}" presName="vSp" presStyleCnt="0"/>
      <dgm:spPr/>
    </dgm:pt>
    <dgm:pt modelId="{89CAC6B7-359A-4CD2-9133-66407AE55CA5}" type="pres">
      <dgm:prSet presAssocID="{A155AE2E-852F-430B-B7BA-329DFB9C5902}" presName="horFlow" presStyleCnt="0"/>
      <dgm:spPr/>
    </dgm:pt>
    <dgm:pt modelId="{390BAB1A-194B-4897-8C6D-F5729C2B245A}" type="pres">
      <dgm:prSet presAssocID="{A155AE2E-852F-430B-B7BA-329DFB9C5902}" presName="bigChev" presStyleLbl="node1" presStyleIdx="10" presStyleCnt="13"/>
      <dgm:spPr/>
      <dgm:t>
        <a:bodyPr/>
        <a:lstStyle/>
        <a:p>
          <a:endParaRPr lang="ru-RU"/>
        </a:p>
      </dgm:t>
    </dgm:pt>
    <dgm:pt modelId="{742218F4-C0BC-4AD1-B1DA-B83EA62EEB1D}" type="pres">
      <dgm:prSet presAssocID="{F9D6FC96-28A3-40DC-8298-AFE988DF3FED}" presName="parTrans" presStyleCnt="0"/>
      <dgm:spPr/>
    </dgm:pt>
    <dgm:pt modelId="{62EE35BD-FA66-4CD2-89B7-5ADE0BE4ED70}" type="pres">
      <dgm:prSet presAssocID="{D09B8853-5C82-48A4-97E9-120E9AA6EB0B}" presName="node" presStyleLbl="alignAccFollowNode1" presStyleIdx="53" presStyleCnt="70" custScaleX="294564" custScaleY="144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EE182-6474-4866-AA60-64DA3A36F88E}" type="pres">
      <dgm:prSet presAssocID="{76E1AA22-8553-4E91-881A-298AEDB89C06}" presName="sibTrans" presStyleCnt="0"/>
      <dgm:spPr/>
    </dgm:pt>
    <dgm:pt modelId="{920EC213-0F44-47D1-B72A-81685F67D334}" type="pres">
      <dgm:prSet presAssocID="{822BD4FF-462F-4248-AB13-C5822794690A}" presName="node" presStyleLbl="alignAccFollowNode1" presStyleIdx="54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D3A22-6AC9-43EB-B481-1D56502DD2B2}" type="pres">
      <dgm:prSet presAssocID="{3142674C-3B56-4DD5-824B-A0C8BF7C49FA}" presName="sibTrans" presStyleCnt="0"/>
      <dgm:spPr/>
    </dgm:pt>
    <dgm:pt modelId="{145E1618-1053-40C0-9A2E-A1B0A8972A3B}" type="pres">
      <dgm:prSet presAssocID="{874CFDFF-8434-4F31-ABF0-2B3FBB3F42C8}" presName="node" presStyleLbl="alignAccFollowNode1" presStyleIdx="55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235FB-E1A6-4EEB-82D5-D0B73B37A22C}" type="pres">
      <dgm:prSet presAssocID="{B83874C6-D677-423C-9C44-CCB697839DA0}" presName="sibTrans" presStyleCnt="0"/>
      <dgm:spPr/>
    </dgm:pt>
    <dgm:pt modelId="{62ED4095-4255-47B7-B0CC-48F51C226CA0}" type="pres">
      <dgm:prSet presAssocID="{A8D23C88-1791-4A2F-8A55-A4EF4004EC18}" presName="node" presStyleLbl="alignAccFollowNode1" presStyleIdx="56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E4EC3-1B9A-48EC-8D40-4B67B620C6F8}" type="pres">
      <dgm:prSet presAssocID="{101E8043-8BB4-48A4-9CA8-4127A9D21FBB}" presName="sibTrans" presStyleCnt="0"/>
      <dgm:spPr/>
    </dgm:pt>
    <dgm:pt modelId="{C505EDC7-7F87-4ADC-96F7-065C1D8829F8}" type="pres">
      <dgm:prSet presAssocID="{41946250-B371-4A72-9C13-A72D6AA7F2C2}" presName="node" presStyleLbl="alignAccFollowNode1" presStyleIdx="57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EAC6E-480D-4705-A39E-AB118D071726}" type="pres">
      <dgm:prSet presAssocID="{AD7417B0-98AC-4642-9571-C15EE265C520}" presName="sibTrans" presStyleCnt="0"/>
      <dgm:spPr/>
    </dgm:pt>
    <dgm:pt modelId="{9988F890-611B-4F20-957F-DCE1E409E878}" type="pres">
      <dgm:prSet presAssocID="{EA101858-EAB3-46FA-B5EE-5E07CF852029}" presName="node" presStyleLbl="alignAccFollowNode1" presStyleIdx="58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BC363-B90D-4586-AC27-D7F7D09D3AC0}" type="pres">
      <dgm:prSet presAssocID="{F55B2FD4-01F1-44C7-8B7C-FC939DFE2D85}" presName="sibTrans" presStyleCnt="0"/>
      <dgm:spPr/>
    </dgm:pt>
    <dgm:pt modelId="{878E8CFC-02B0-4C5E-A941-E17B550DF88D}" type="pres">
      <dgm:prSet presAssocID="{19E54605-B002-4C17-8765-7E92B99C25E4}" presName="node" presStyleLbl="alignAccFollowNode1" presStyleIdx="59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AC89D-5744-4E62-983C-2CCC0341ADE0}" type="pres">
      <dgm:prSet presAssocID="{A155AE2E-852F-430B-B7BA-329DFB9C5902}" presName="vSp" presStyleCnt="0"/>
      <dgm:spPr/>
    </dgm:pt>
    <dgm:pt modelId="{829EA979-B994-4F8B-AABF-201A16272D13}" type="pres">
      <dgm:prSet presAssocID="{F774F311-A6E2-443A-B180-AAE47FE9DC5B}" presName="horFlow" presStyleCnt="0"/>
      <dgm:spPr/>
    </dgm:pt>
    <dgm:pt modelId="{F32AF423-BABD-4B1E-B598-84101CD2C0E3}" type="pres">
      <dgm:prSet presAssocID="{F774F311-A6E2-443A-B180-AAE47FE9DC5B}" presName="bigChev" presStyleLbl="node1" presStyleIdx="11" presStyleCnt="13"/>
      <dgm:spPr/>
      <dgm:t>
        <a:bodyPr/>
        <a:lstStyle/>
        <a:p>
          <a:endParaRPr lang="ru-RU"/>
        </a:p>
      </dgm:t>
    </dgm:pt>
    <dgm:pt modelId="{FB900F33-D095-4C7E-8C5E-8FC5BF187626}" type="pres">
      <dgm:prSet presAssocID="{BB728143-C9FC-4D94-84C1-3B31CD2DFA7A}" presName="parTrans" presStyleCnt="0"/>
      <dgm:spPr/>
    </dgm:pt>
    <dgm:pt modelId="{14554539-04F5-4A0E-B3B5-DD23FA5B1037}" type="pres">
      <dgm:prSet presAssocID="{31161592-EE0F-456B-A5B8-353E1FD0150B}" presName="node" presStyleLbl="alignAccFollowNode1" presStyleIdx="60" presStyleCnt="70" custScaleX="288667" custScaleY="135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C7C60-2F1D-495F-8025-619EF650CBFD}" type="pres">
      <dgm:prSet presAssocID="{F03E5334-360B-49CE-B89A-DE57B6722087}" presName="sibTrans" presStyleCnt="0"/>
      <dgm:spPr/>
    </dgm:pt>
    <dgm:pt modelId="{C6E00867-60BD-4E62-8177-CBAA63BF1996}" type="pres">
      <dgm:prSet presAssocID="{4313809B-3034-464F-B291-E6F3AA4F7453}" presName="node" presStyleLbl="alignAccFollowNode1" presStyleIdx="61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8FFDF-F007-4397-BB72-A0DA567CA24F}" type="pres">
      <dgm:prSet presAssocID="{31F6396C-5A60-4B29-9396-7FECF9991014}" presName="sibTrans" presStyleCnt="0"/>
      <dgm:spPr/>
    </dgm:pt>
    <dgm:pt modelId="{C853A2E2-830D-43F8-9685-0616FF572249}" type="pres">
      <dgm:prSet presAssocID="{C99846BC-2C4B-46E0-9CF3-133F9EF3C0A6}" presName="node" presStyleLbl="alignAccFollowNode1" presStyleIdx="62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5CC19-57A7-4329-B068-5B503AA7F1AF}" type="pres">
      <dgm:prSet presAssocID="{898C6927-A2B8-4CE5-BB67-F9E5D7E79936}" presName="sibTrans" presStyleCnt="0"/>
      <dgm:spPr/>
    </dgm:pt>
    <dgm:pt modelId="{331654B5-4726-401B-917B-035A34931C27}" type="pres">
      <dgm:prSet presAssocID="{4B50DA97-74EA-4B97-ABD5-3CDCE5AECD75}" presName="node" presStyleLbl="alignAccFollowNode1" presStyleIdx="63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68660-EA60-4C3B-998A-2A4FA3C474FC}" type="pres">
      <dgm:prSet presAssocID="{D547ED28-4155-4732-973C-710015159BE6}" presName="sibTrans" presStyleCnt="0"/>
      <dgm:spPr/>
    </dgm:pt>
    <dgm:pt modelId="{23043CAE-22D4-4158-9B10-A13381365D3A}" type="pres">
      <dgm:prSet presAssocID="{DDF46109-E252-44CA-BC82-0175990D63FE}" presName="node" presStyleLbl="alignAccFollowNode1" presStyleIdx="64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5BB79-358B-41A1-9BCF-B65ECBCB20B9}" type="pres">
      <dgm:prSet presAssocID="{F774F311-A6E2-443A-B180-AAE47FE9DC5B}" presName="vSp" presStyleCnt="0"/>
      <dgm:spPr/>
    </dgm:pt>
    <dgm:pt modelId="{89DC095A-4F87-46E5-B959-0A57A75F924C}" type="pres">
      <dgm:prSet presAssocID="{51CAB06B-9E34-4F93-B973-C74B222C562E}" presName="horFlow" presStyleCnt="0"/>
      <dgm:spPr/>
    </dgm:pt>
    <dgm:pt modelId="{F491EC49-52EF-4F29-858B-EA6997F853FC}" type="pres">
      <dgm:prSet presAssocID="{51CAB06B-9E34-4F93-B973-C74B222C562E}" presName="bigChev" presStyleLbl="node1" presStyleIdx="12" presStyleCnt="13"/>
      <dgm:spPr/>
      <dgm:t>
        <a:bodyPr/>
        <a:lstStyle/>
        <a:p>
          <a:endParaRPr lang="ru-RU"/>
        </a:p>
      </dgm:t>
    </dgm:pt>
    <dgm:pt modelId="{FCCAF8C8-A2C0-440A-AD6E-2FEC7CFED956}" type="pres">
      <dgm:prSet presAssocID="{FCC96DE1-6DD7-4FA1-A5DA-6ADD91273E67}" presName="parTrans" presStyleCnt="0"/>
      <dgm:spPr/>
    </dgm:pt>
    <dgm:pt modelId="{D1283AAA-15DD-4FF3-AE57-E657FCF95D1B}" type="pres">
      <dgm:prSet presAssocID="{5FB43602-C9AB-4F40-80F4-9C095C1E6C3D}" presName="node" presStyleLbl="alignAccFollowNode1" presStyleIdx="65" presStyleCnt="70" custScaleX="288667" custScaleY="136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49B72-C8CB-4516-BB9E-99DCEFF7C2F0}" type="pres">
      <dgm:prSet presAssocID="{4335CEE8-CC96-4D02-AB7C-07381E1D34D6}" presName="sibTrans" presStyleCnt="0"/>
      <dgm:spPr/>
    </dgm:pt>
    <dgm:pt modelId="{296EA805-9DB9-4B3E-A182-CE0C6EA695DC}" type="pres">
      <dgm:prSet presAssocID="{57DBA583-29E0-4C2B-B8BC-02840FB7724E}" presName="node" presStyleLbl="alignAccFollowNode1" presStyleIdx="66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46B3A-F567-4916-B8AC-8563FFDB19BF}" type="pres">
      <dgm:prSet presAssocID="{9C93926F-A8F2-4A74-858A-E518FB851530}" presName="sibTrans" presStyleCnt="0"/>
      <dgm:spPr/>
    </dgm:pt>
    <dgm:pt modelId="{C69AB84C-16A9-4EBB-B374-3516CB5990B3}" type="pres">
      <dgm:prSet presAssocID="{2FC54766-BCE0-4551-BA4A-BD7FF07B7F19}" presName="node" presStyleLbl="alignAccFollowNode1" presStyleIdx="67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5E139-9E77-4F67-8540-BF6927709102}" type="pres">
      <dgm:prSet presAssocID="{42DE4014-4985-4960-BF71-4211D16F99CE}" presName="sibTrans" presStyleCnt="0"/>
      <dgm:spPr/>
    </dgm:pt>
    <dgm:pt modelId="{B4B0F275-8268-4D8B-A9FD-00A65BFE1193}" type="pres">
      <dgm:prSet presAssocID="{9BA1A1F9-9C95-401F-B667-8625EA67B114}" presName="node" presStyleLbl="alignAccFollowNode1" presStyleIdx="68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73EB2-CB11-46B7-B885-09F819ABCE44}" type="pres">
      <dgm:prSet presAssocID="{1D7242B6-22D5-4F7A-8A40-69758C60A729}" presName="sibTrans" presStyleCnt="0"/>
      <dgm:spPr/>
    </dgm:pt>
    <dgm:pt modelId="{F4DC96C0-7987-4456-84FC-C9132CA42917}" type="pres">
      <dgm:prSet presAssocID="{D03F0117-25CC-40BC-8A54-E8E8856CF998}" presName="node" presStyleLbl="alignAccFollowNode1" presStyleIdx="69" presStyleCnt="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ABCD4D-1D82-4A56-9D02-00663CCFE9CE}" srcId="{D2480B0A-3537-4190-8CE7-5BB50389C6CF}" destId="{AE7E0769-5394-499D-BB95-6CBAA1DF27FF}" srcOrd="1" destOrd="0" parTransId="{D20CBE4D-0DE4-4B13-A55B-10F6CC1364B6}" sibTransId="{64613343-298E-479D-8E9D-AC8EB2C75ADF}"/>
    <dgm:cxn modelId="{9938C6BE-4EB4-407D-9451-B141DBBC4F27}" srcId="{6B5EDCFB-90C6-473F-B47E-329E2E589909}" destId="{23E79758-B027-4DD5-A1AA-45C04926F3A3}" srcOrd="0" destOrd="0" parTransId="{75235019-5E31-4A15-8C87-3BF62B0FE14D}" sibTransId="{140C10D3-5AC5-442D-A65D-79EEB3CBE1ED}"/>
    <dgm:cxn modelId="{0C9B0F4F-8B16-42C6-82E1-8DE5A3EBB20E}" srcId="{A155AE2E-852F-430B-B7BA-329DFB9C5902}" destId="{874CFDFF-8434-4F31-ABF0-2B3FBB3F42C8}" srcOrd="2" destOrd="0" parTransId="{EAA4D404-35A0-4263-BF5B-6159E0516C42}" sibTransId="{B83874C6-D677-423C-9C44-CCB697839DA0}"/>
    <dgm:cxn modelId="{69F24FD9-AA14-4569-9ADF-6819F2BBA82C}" type="presOf" srcId="{F774F311-A6E2-443A-B180-AAE47FE9DC5B}" destId="{F32AF423-BABD-4B1E-B598-84101CD2C0E3}" srcOrd="0" destOrd="0" presId="urn:microsoft.com/office/officeart/2005/8/layout/lProcess3"/>
    <dgm:cxn modelId="{FE56E20C-E734-4C48-8DB4-D6965A46DF5D}" srcId="{7D9C724D-4647-4F59-B0B0-926966E2DBE5}" destId="{A155AE2E-852F-430B-B7BA-329DFB9C5902}" srcOrd="10" destOrd="0" parTransId="{60FE08FD-9D77-465A-974B-C21A18486902}" sibTransId="{F43E6BBC-1D25-4FFB-8F80-D48027359E4E}"/>
    <dgm:cxn modelId="{53C2D005-0F0B-4F3C-8C9E-6C69110FE10E}" srcId="{0A1DD19B-C1B7-49FC-AB7B-F2F0D59A594C}" destId="{CA04E839-2E13-4F06-9F28-D3DCA4DDAE34}" srcOrd="2" destOrd="0" parTransId="{727CA9F6-3B03-400A-8974-BF4A7D8BAA53}" sibTransId="{B974C037-F100-4D11-9787-7B91CB72E5DE}"/>
    <dgm:cxn modelId="{F36A5C4F-5E85-4797-ADAC-3137F2E3A07A}" type="presOf" srcId="{A48D6681-5D9A-4B2B-B22B-0D937E35B9C6}" destId="{AD988FD5-6542-48B9-B5CC-E266884F75F2}" srcOrd="0" destOrd="0" presId="urn:microsoft.com/office/officeart/2005/8/layout/lProcess3"/>
    <dgm:cxn modelId="{CB88338D-0817-44D3-8E13-C2C53AC06A84}" type="presOf" srcId="{E8D244EA-746D-40DC-A496-07C866E58662}" destId="{C858E390-01FE-4E8C-9735-68D7F3E73C85}" srcOrd="0" destOrd="0" presId="urn:microsoft.com/office/officeart/2005/8/layout/lProcess3"/>
    <dgm:cxn modelId="{CB87BD57-6B10-44AC-9418-175F01A80887}" type="presOf" srcId="{3DD18C16-76CA-4A82-B300-70B2A27F4664}" destId="{2A115362-2C06-4AAF-8758-102A2AF82B3A}" srcOrd="0" destOrd="0" presId="urn:microsoft.com/office/officeart/2005/8/layout/lProcess3"/>
    <dgm:cxn modelId="{5D5A6C42-332D-4D19-8453-DBEE31DE7799}" srcId="{F774F311-A6E2-443A-B180-AAE47FE9DC5B}" destId="{C99846BC-2C4B-46E0-9CF3-133F9EF3C0A6}" srcOrd="2" destOrd="0" parTransId="{94233990-DA89-4E23-B97C-6AFA3CDB0B36}" sibTransId="{898C6927-A2B8-4CE5-BB67-F9E5D7E79936}"/>
    <dgm:cxn modelId="{28436793-A6C2-434E-82CD-DF62806A7EE3}" type="presOf" srcId="{792F1C5A-2735-4A05-9D00-557364354243}" destId="{FECE1D90-9271-4027-AA06-1E343BF3C813}" srcOrd="0" destOrd="0" presId="urn:microsoft.com/office/officeart/2005/8/layout/lProcess3"/>
    <dgm:cxn modelId="{FE5C0830-238E-4D72-883F-A397753FD20F}" srcId="{6789C638-B2A6-4BD4-AC0F-E090A09A2EB9}" destId="{ADAFCFCF-12CA-4676-9B7D-A1779F7CBBD9}" srcOrd="4" destOrd="0" parTransId="{1D2CC4D5-6546-4CE6-AA81-D320AEC4D67B}" sibTransId="{7414711F-92A5-47B5-A927-1E3C6ED96DB9}"/>
    <dgm:cxn modelId="{51919AD6-98B2-4918-AC5F-A94C4F8E73B1}" type="presOf" srcId="{DDF46109-E252-44CA-BC82-0175990D63FE}" destId="{23043CAE-22D4-4158-9B10-A13381365D3A}" srcOrd="0" destOrd="0" presId="urn:microsoft.com/office/officeart/2005/8/layout/lProcess3"/>
    <dgm:cxn modelId="{12FD567A-EF9C-4ECF-9390-58D11B9A61B8}" type="presOf" srcId="{874CFDFF-8434-4F31-ABF0-2B3FBB3F42C8}" destId="{145E1618-1053-40C0-9A2E-A1B0A8972A3B}" srcOrd="0" destOrd="0" presId="urn:microsoft.com/office/officeart/2005/8/layout/lProcess3"/>
    <dgm:cxn modelId="{F4227275-CBD4-4C12-BEC9-CE83629FDFEF}" srcId="{7D9C724D-4647-4F59-B0B0-926966E2DBE5}" destId="{EC606439-A218-4C4E-A454-C01F504D8B94}" srcOrd="2" destOrd="0" parTransId="{A7AAE0C8-9709-4D2B-B8F4-741F2DD6DF1A}" sibTransId="{0FE1D8EA-9ACC-4220-BB82-7F71B3F49F9D}"/>
    <dgm:cxn modelId="{1C0699C3-B492-465F-A239-EB571C4B6C4F}" type="presOf" srcId="{6FD168B5-0526-485E-8C45-1AE65A2C7F0A}" destId="{37014C64-DEA3-40C8-B7C1-747CE5E65867}" srcOrd="0" destOrd="0" presId="urn:microsoft.com/office/officeart/2005/8/layout/lProcess3"/>
    <dgm:cxn modelId="{242B3617-A27E-4063-B714-42DAE378A258}" srcId="{D2480B0A-3537-4190-8CE7-5BB50389C6CF}" destId="{423BEE1D-C771-46E6-B976-155AF44015A3}" srcOrd="5" destOrd="0" parTransId="{86FC5A82-DFBF-488F-99C8-DDDC2CDF9C96}" sibTransId="{D50DCBDC-B100-4889-A407-40725C78DBA6}"/>
    <dgm:cxn modelId="{701E284D-E618-4D5E-8658-7279B6FA9384}" type="presOf" srcId="{B5F7C9B4-D3A9-4523-B5E7-F94EC434A3B6}" destId="{42FE3D91-406B-4C1B-9E4F-F09B01D89D64}" srcOrd="0" destOrd="0" presId="urn:microsoft.com/office/officeart/2005/8/layout/lProcess3"/>
    <dgm:cxn modelId="{7566C78A-6571-495F-925C-D2DDB88426B7}" srcId="{6F048607-4448-4C3A-B10F-549C88BEC92D}" destId="{D82328A8-640C-4B6B-885C-96070D142494}" srcOrd="0" destOrd="0" parTransId="{5EEB59A2-C8EC-4964-8D2F-71C7AAA85FE8}" sibTransId="{DC4D4639-7809-44D5-820C-6A91B99684A4}"/>
    <dgm:cxn modelId="{316926A0-3111-4F76-AD72-47FAE554B262}" type="presOf" srcId="{15A7C47A-F9D3-4D51-A577-083810BA5556}" destId="{6ED58DE1-F1C1-4CC9-AD24-CE2AD1AB3F64}" srcOrd="0" destOrd="0" presId="urn:microsoft.com/office/officeart/2005/8/layout/lProcess3"/>
    <dgm:cxn modelId="{3E891734-0749-4AC6-A528-D22CE2B8030C}" type="presOf" srcId="{D02068E7-0FAF-4A68-A68A-57AD04A58459}" destId="{F0065270-2ABB-4224-9723-CF425B89F97F}" srcOrd="0" destOrd="0" presId="urn:microsoft.com/office/officeart/2005/8/layout/lProcess3"/>
    <dgm:cxn modelId="{B33645DB-046D-4A8A-8131-FBBEEEC54438}" srcId="{6B5EDCFB-90C6-473F-B47E-329E2E589909}" destId="{C2C7565F-866E-455C-95DB-F97B924E5D0B}" srcOrd="4" destOrd="0" parTransId="{28317595-795F-413C-976E-0F6C9E2FDE31}" sibTransId="{5DB10443-A427-47FE-B11A-F187DC082757}"/>
    <dgm:cxn modelId="{A6382230-54C4-41D3-9B98-157F687F88A7}" srcId="{3429B816-0863-494D-8335-C0225DC76EA3}" destId="{7464B8C0-EAF5-4F4A-AB2A-212133ED4982}" srcOrd="2" destOrd="0" parTransId="{CC1DC9EF-CFB7-4ED5-819C-63AAB5861E44}" sibTransId="{1CBD7CAF-7932-48D1-A948-A8C61DB28867}"/>
    <dgm:cxn modelId="{764AFD14-F3CE-4DF6-8371-CC1797DEBBAF}" srcId="{D2480B0A-3537-4190-8CE7-5BB50389C6CF}" destId="{D02068E7-0FAF-4A68-A68A-57AD04A58459}" srcOrd="3" destOrd="0" parTransId="{7C38AE9A-21A5-461F-BDDE-7B18A2097F22}" sibTransId="{776442DF-A228-4833-9D2A-A823C7449B3B}"/>
    <dgm:cxn modelId="{EEBCD7D4-8FE9-4A45-876E-A22FC534436E}" type="presOf" srcId="{AE7E0769-5394-499D-BB95-6CBAA1DF27FF}" destId="{9AE3B7B8-ECA7-4AD8-8D71-E0CC04423937}" srcOrd="0" destOrd="0" presId="urn:microsoft.com/office/officeart/2005/8/layout/lProcess3"/>
    <dgm:cxn modelId="{21150D51-EDC0-497A-BA22-E8A19227B884}" type="presOf" srcId="{9F10A714-7B2D-41FE-B81E-18968B5509AC}" destId="{DB3362B5-575F-4636-92D2-7056FFDA9E85}" srcOrd="0" destOrd="0" presId="urn:microsoft.com/office/officeart/2005/8/layout/lProcess3"/>
    <dgm:cxn modelId="{4C435915-DB88-46C7-BAE9-13990CFF2B92}" type="presOf" srcId="{D390BCB0-682D-4B3F-906F-1C850BE60E4C}" destId="{2E575480-708A-4524-88D8-9FBA3704A1AF}" srcOrd="0" destOrd="0" presId="urn:microsoft.com/office/officeart/2005/8/layout/lProcess3"/>
    <dgm:cxn modelId="{A6D08DC7-A12A-41AB-8633-1324A9B911C2}" type="presOf" srcId="{F505B13E-C3F9-4141-B913-1C41FA196881}" destId="{E738C9F1-1EF2-4085-AB27-7FC2815D5334}" srcOrd="0" destOrd="0" presId="urn:microsoft.com/office/officeart/2005/8/layout/lProcess3"/>
    <dgm:cxn modelId="{A877423C-1C2B-4980-9B81-24B75F864B61}" srcId="{7D9C724D-4647-4F59-B0B0-926966E2DBE5}" destId="{6789C638-B2A6-4BD4-AC0F-E090A09A2EB9}" srcOrd="6" destOrd="0" parTransId="{FBACBC4A-68F7-43B6-81F4-246EAD1E2CC2}" sibTransId="{DC6ABEF1-133D-47FE-9380-DC4FC38B9505}"/>
    <dgm:cxn modelId="{9B516F13-8C40-4829-AFF8-B358CBF1E1AC}" srcId="{6B5EDCFB-90C6-473F-B47E-329E2E589909}" destId="{93441E49-4759-4940-9615-A45511F92E4D}" srcOrd="3" destOrd="0" parTransId="{BEC980B0-B722-4ACF-A2AD-057128845C29}" sibTransId="{0C501115-13F5-4981-BFCC-6ED91CDC470F}"/>
    <dgm:cxn modelId="{AEC148CB-E1D5-4110-86AE-C0390B6EBFD7}" srcId="{6F048607-4448-4C3A-B10F-549C88BEC92D}" destId="{00C3EC4C-54A5-4232-A4A3-895EE8945F66}" srcOrd="3" destOrd="0" parTransId="{8646128E-CA16-4155-AF80-FD5B707E37DE}" sibTransId="{30459EF0-7442-424D-9041-50DB18333E3A}"/>
    <dgm:cxn modelId="{04AC03ED-E7A2-4CBE-9C0E-95D71247455F}" srcId="{D2480B0A-3537-4190-8CE7-5BB50389C6CF}" destId="{00E50CC9-E666-4CF7-B68E-2BEFC5C38ABB}" srcOrd="4" destOrd="0" parTransId="{167115E3-6FBF-4120-90BC-EBC64F4A5469}" sibTransId="{E981BB18-A01F-4E26-BFD7-4636C01E51A9}"/>
    <dgm:cxn modelId="{54E8C9D7-245C-4447-ADD1-37127BCC368F}" srcId="{D17FACEB-95F3-4040-89B0-FBF4004B234D}" destId="{80980DC5-71BC-44E9-994A-A571D132BC0A}" srcOrd="3" destOrd="0" parTransId="{2A1DE8F9-8C54-44C2-B3AA-A8A3BDEDEF46}" sibTransId="{EAEF9800-3930-4AD7-BEE4-6C2D94CBFEC1}"/>
    <dgm:cxn modelId="{F32D550F-8A00-4A2C-B278-98C919D9FD42}" srcId="{EC606439-A218-4C4E-A454-C01F504D8B94}" destId="{BE969A8C-1693-4715-B47F-7A7847C3A0F0}" srcOrd="2" destOrd="0" parTransId="{FF85E98B-D84D-4340-87A1-D720EA37BFB7}" sibTransId="{1B42E4C7-A0B5-4380-8887-3DD03713E751}"/>
    <dgm:cxn modelId="{F3548CBE-6542-477A-A609-27A685E223EA}" srcId="{7D9C724D-4647-4F59-B0B0-926966E2DBE5}" destId="{D2480B0A-3537-4190-8CE7-5BB50389C6CF}" srcOrd="0" destOrd="0" parTransId="{DFA8F878-A6BE-43D0-84A4-75DA2379EC92}" sibTransId="{EF3477A9-D957-43B1-80CC-57AE9973CAA8}"/>
    <dgm:cxn modelId="{78E5CABB-02F9-4F4C-9E4B-2AC452462CDC}" type="presOf" srcId="{6B5EDCFB-90C6-473F-B47E-329E2E589909}" destId="{F2027BC4-D186-4B8A-B69D-BFD8FF8C9B2E}" srcOrd="0" destOrd="0" presId="urn:microsoft.com/office/officeart/2005/8/layout/lProcess3"/>
    <dgm:cxn modelId="{539FA24B-31F8-4527-9998-682E32302904}" type="presOf" srcId="{2FC54766-BCE0-4551-BA4A-BD7FF07B7F19}" destId="{C69AB84C-16A9-4EBB-B374-3516CB5990B3}" srcOrd="0" destOrd="0" presId="urn:microsoft.com/office/officeart/2005/8/layout/lProcess3"/>
    <dgm:cxn modelId="{3F3FCC56-FD82-4CD4-9283-049B6119E825}" type="presOf" srcId="{4B50DA97-74EA-4B97-ABD5-3CDCE5AECD75}" destId="{331654B5-4726-401B-917B-035A34931C27}" srcOrd="0" destOrd="0" presId="urn:microsoft.com/office/officeart/2005/8/layout/lProcess3"/>
    <dgm:cxn modelId="{4A166F20-F2CB-42C2-A076-59001819DF7C}" type="presOf" srcId="{2B053C99-5FDA-4CBE-B4AD-7013ACF34918}" destId="{57A53BF9-1671-49F3-A446-48655EEFC6A2}" srcOrd="0" destOrd="0" presId="urn:microsoft.com/office/officeart/2005/8/layout/lProcess3"/>
    <dgm:cxn modelId="{7CEB6B4C-65C5-4350-B65E-00B9807DCEF3}" type="presOf" srcId="{AD8F0F29-5ECD-429B-9BA3-54405E8D98B4}" destId="{E5723B21-0462-43EA-90FB-46CA95F6B761}" srcOrd="0" destOrd="0" presId="urn:microsoft.com/office/officeart/2005/8/layout/lProcess3"/>
    <dgm:cxn modelId="{E0AF13E1-C4BE-4CBD-88A0-FC578B1234CA}" type="presOf" srcId="{306AAA54-CF38-4788-B997-005043D121EB}" destId="{EAC7D935-DB8B-425B-9E04-2E69064DB82F}" srcOrd="0" destOrd="0" presId="urn:microsoft.com/office/officeart/2005/8/layout/lProcess3"/>
    <dgm:cxn modelId="{0744090D-0311-48DE-80B2-E7AB1D96E5B8}" srcId="{51CAB06B-9E34-4F93-B973-C74B222C562E}" destId="{5FB43602-C9AB-4F40-80F4-9C095C1E6C3D}" srcOrd="0" destOrd="0" parTransId="{FCC96DE1-6DD7-4FA1-A5DA-6ADD91273E67}" sibTransId="{4335CEE8-CC96-4D02-AB7C-07381E1D34D6}"/>
    <dgm:cxn modelId="{CDC58C88-E7DD-4957-BC44-F3F9B9E4A1B5}" srcId="{D2480B0A-3537-4190-8CE7-5BB50389C6CF}" destId="{D8F8A589-6342-48CB-BEA5-7CE46E9D9C73}" srcOrd="6" destOrd="0" parTransId="{C9D88C69-5062-4D94-9618-47EF3DE3B24A}" sibTransId="{6C5DA267-A0AB-4A82-B3B9-A21668CB8859}"/>
    <dgm:cxn modelId="{2AB891F7-C931-48B3-AB05-3A61B0DE193E}" type="presOf" srcId="{80980DC5-71BC-44E9-994A-A571D132BC0A}" destId="{078557DF-314E-4F92-8AD4-6842709B8350}" srcOrd="0" destOrd="0" presId="urn:microsoft.com/office/officeart/2005/8/layout/lProcess3"/>
    <dgm:cxn modelId="{83031801-F8FD-44E2-947B-9E71E5ED0C99}" type="presOf" srcId="{D82328A8-640C-4B6B-885C-96070D142494}" destId="{E3EA2AA8-6783-449C-850E-68BF6CE80667}" srcOrd="0" destOrd="0" presId="urn:microsoft.com/office/officeart/2005/8/layout/lProcess3"/>
    <dgm:cxn modelId="{C6ED31DC-7A4B-45C7-B8CD-D3619E8878BB}" srcId="{3429B816-0863-494D-8335-C0225DC76EA3}" destId="{306AAA54-CF38-4788-B997-005043D121EB}" srcOrd="0" destOrd="0" parTransId="{54BB0123-9915-49E6-8BD3-88E84EFC950F}" sibTransId="{5BAD59C9-3E81-488D-8532-7B68F4E5117C}"/>
    <dgm:cxn modelId="{D83EC5A2-D7E3-40EC-BE2F-E86013D7DD74}" type="presOf" srcId="{0A1DD19B-C1B7-49FC-AB7B-F2F0D59A594C}" destId="{57D79845-2D86-46F6-AF04-F9F93999D169}" srcOrd="0" destOrd="0" presId="urn:microsoft.com/office/officeart/2005/8/layout/lProcess3"/>
    <dgm:cxn modelId="{353E19A6-DEBC-4FBA-B6BE-F3B6BD0742A2}" srcId="{D17FACEB-95F3-4040-89B0-FBF4004B234D}" destId="{7166395E-0C48-4B31-A258-9343F389BB24}" srcOrd="1" destOrd="0" parTransId="{92A789BB-A235-4F83-BEB0-BB26847D6D38}" sibTransId="{025D3C09-D2F4-4AA4-B6B5-9D441F760668}"/>
    <dgm:cxn modelId="{E6DD734C-F17B-463B-AAF8-12E2C3FC8669}" srcId="{2B053C99-5FDA-4CBE-B4AD-7013ACF34918}" destId="{331C9161-36B2-43EB-A48C-4C405E968F26}" srcOrd="0" destOrd="0" parTransId="{0B0D5071-AA4F-44B8-87DA-F246FFAC90DF}" sibTransId="{ECB38765-999B-4FD3-BF0D-312B51B3CD3B}"/>
    <dgm:cxn modelId="{53843E4E-8B26-436C-ABB5-F401AC15109C}" type="presOf" srcId="{A8D23C88-1791-4A2F-8A55-A4EF4004EC18}" destId="{62ED4095-4255-47B7-B0CC-48F51C226CA0}" srcOrd="0" destOrd="0" presId="urn:microsoft.com/office/officeart/2005/8/layout/lProcess3"/>
    <dgm:cxn modelId="{C8CD78BB-D0BE-4FD0-9090-20FA670A320F}" type="presOf" srcId="{00C3EC4C-54A5-4232-A4A3-895EE8945F66}" destId="{357EE1B9-6C49-436B-8851-6B43E243DED0}" srcOrd="0" destOrd="0" presId="urn:microsoft.com/office/officeart/2005/8/layout/lProcess3"/>
    <dgm:cxn modelId="{B3BB88D8-F65D-4C0E-8FF0-D9924AA3AC38}" type="presOf" srcId="{AF9FBB9F-2A8F-42AE-9DAA-78BC47830E46}" destId="{099A0E25-BCBB-46C6-B93E-AD90A13B7703}" srcOrd="0" destOrd="0" presId="urn:microsoft.com/office/officeart/2005/8/layout/lProcess3"/>
    <dgm:cxn modelId="{754630D9-6C6A-47E6-BDB7-E1349C5DEA18}" srcId="{A155AE2E-852F-430B-B7BA-329DFB9C5902}" destId="{D09B8853-5C82-48A4-97E9-120E9AA6EB0B}" srcOrd="0" destOrd="0" parTransId="{F9D6FC96-28A3-40DC-8298-AFE988DF3FED}" sibTransId="{76E1AA22-8553-4E91-881A-298AEDB89C06}"/>
    <dgm:cxn modelId="{4E5E3223-3732-4655-B902-804688E2D0FB}" srcId="{6789C638-B2A6-4BD4-AC0F-E090A09A2EB9}" destId="{00BC3A9C-A7B1-42EE-A382-99254998FCC9}" srcOrd="3" destOrd="0" parTransId="{034E09A1-CDF9-4285-BFB2-2CB19558BFB6}" sibTransId="{0FC312A1-E4B5-4592-83E4-9CABB6417F80}"/>
    <dgm:cxn modelId="{C606C545-867A-4271-A9D8-1DA1F3F94B94}" srcId="{51CAB06B-9E34-4F93-B973-C74B222C562E}" destId="{57DBA583-29E0-4C2B-B8BC-02840FB7724E}" srcOrd="1" destOrd="0" parTransId="{B3894EC1-D0EF-46EB-B715-E3A0FB5122B3}" sibTransId="{9C93926F-A8F2-4A74-858A-E518FB851530}"/>
    <dgm:cxn modelId="{B26B126F-7A78-4459-8B18-FB37BA6241D9}" type="presOf" srcId="{19E54605-B002-4C17-8765-7E92B99C25E4}" destId="{878E8CFC-02B0-4C5E-A941-E17B550DF88D}" srcOrd="0" destOrd="0" presId="urn:microsoft.com/office/officeart/2005/8/layout/lProcess3"/>
    <dgm:cxn modelId="{E213948A-2D27-41E0-826B-B3D5243AA283}" srcId="{A155AE2E-852F-430B-B7BA-329DFB9C5902}" destId="{A8D23C88-1791-4A2F-8A55-A4EF4004EC18}" srcOrd="3" destOrd="0" parTransId="{F28E1F0D-9C00-488B-BE77-6D0540D09BA0}" sibTransId="{101E8043-8BB4-48A4-9CA8-4127A9D21FBB}"/>
    <dgm:cxn modelId="{5CDA0B49-565B-4E77-AB46-24A1E9C59288}" type="presOf" srcId="{7166395E-0C48-4B31-A258-9343F389BB24}" destId="{6ACD4092-6BF6-4E42-943E-B366835D2F50}" srcOrd="0" destOrd="0" presId="urn:microsoft.com/office/officeart/2005/8/layout/lProcess3"/>
    <dgm:cxn modelId="{C41BD419-6961-4485-98F6-3EEE2C0C9D57}" srcId="{6789C638-B2A6-4BD4-AC0F-E090A09A2EB9}" destId="{0849D4A6-30CD-41B5-BF34-B182D685EE3C}" srcOrd="0" destOrd="0" parTransId="{DCC79C29-3CA9-4187-9A51-74209B251D53}" sibTransId="{03A506A5-3C6E-457D-B7E8-0420BEB5E54C}"/>
    <dgm:cxn modelId="{1949C2EE-93C0-4B6B-9CFA-5482568CDF64}" srcId="{6F048607-4448-4C3A-B10F-549C88BEC92D}" destId="{A3696491-BBA4-4036-94DE-723CE49D8BBD}" srcOrd="4" destOrd="0" parTransId="{D20D7FB4-B817-4692-A7B9-E618B7F88041}" sibTransId="{0484798A-AC01-45AC-AEDD-FBA9DFFA6D79}"/>
    <dgm:cxn modelId="{F8B9C4A9-6174-44A7-8941-52802DF2D449}" type="presOf" srcId="{3429B816-0863-494D-8335-C0225DC76EA3}" destId="{8A346E7C-E319-4D10-84A0-E728640F0462}" srcOrd="0" destOrd="0" presId="urn:microsoft.com/office/officeart/2005/8/layout/lProcess3"/>
    <dgm:cxn modelId="{9EE2DEBD-6433-4C78-B21F-86AE38E1BDCB}" type="presOf" srcId="{34BCE7B5-1E0F-4A96-BE9C-4D385A356E1A}" destId="{6A192995-F2BC-49A8-A0A4-4082B44F1A45}" srcOrd="0" destOrd="0" presId="urn:microsoft.com/office/officeart/2005/8/layout/lProcess3"/>
    <dgm:cxn modelId="{FC6C2AE1-25B6-4B4A-AF76-2BCEC01E7CE5}" srcId="{E03D64AA-6D68-46A2-9BCC-74FB09A73C26}" destId="{B5986F83-B040-4678-A6BF-A870E165064A}" srcOrd="0" destOrd="0" parTransId="{9241996E-A24B-4566-BC58-E6E49F8E81FC}" sibTransId="{714A3C8A-528C-409F-A2EA-5CA5BC3C56C2}"/>
    <dgm:cxn modelId="{C3C1C45E-D91C-4970-8773-F42921B6B195}" srcId="{A155AE2E-852F-430B-B7BA-329DFB9C5902}" destId="{822BD4FF-462F-4248-AB13-C5822794690A}" srcOrd="1" destOrd="0" parTransId="{980DEDB0-D244-4225-B708-7D4CBE9A4C18}" sibTransId="{3142674C-3B56-4DD5-824B-A0C8BF7C49FA}"/>
    <dgm:cxn modelId="{92F6D757-A57B-4642-B4BB-F6362C53A730}" srcId="{3429B816-0863-494D-8335-C0225DC76EA3}" destId="{AD8F0F29-5ECD-429B-9BA3-54405E8D98B4}" srcOrd="1" destOrd="0" parTransId="{D3340C90-E861-4923-B49B-22ABEEAA4316}" sibTransId="{2136C7F8-A6FF-44A3-A731-5338A54C5B8E}"/>
    <dgm:cxn modelId="{F3854ABF-ADD7-4647-A8A6-2F931A42C634}" type="presOf" srcId="{FE82BA85-F715-4C69-B5A6-7A4FD6917A37}" destId="{B0907A96-6613-43CD-879E-5A37C14C3E2E}" srcOrd="0" destOrd="0" presId="urn:microsoft.com/office/officeart/2005/8/layout/lProcess3"/>
    <dgm:cxn modelId="{39693C47-D018-4611-9283-5B5FEC048DFD}" type="presOf" srcId="{6F048607-4448-4C3A-B10F-549C88BEC92D}" destId="{BBBDEC95-8DE0-4CE4-85A4-413AF2AFDF23}" srcOrd="0" destOrd="0" presId="urn:microsoft.com/office/officeart/2005/8/layout/lProcess3"/>
    <dgm:cxn modelId="{D0F025F3-8E23-4CB9-B136-0600E5C8D2C3}" srcId="{F774F311-A6E2-443A-B180-AAE47FE9DC5B}" destId="{4313809B-3034-464F-B291-E6F3AA4F7453}" srcOrd="1" destOrd="0" parTransId="{6E514EDB-385C-4070-A08B-C75732AAD42E}" sibTransId="{31F6396C-5A60-4B29-9396-7FECF9991014}"/>
    <dgm:cxn modelId="{8B8C99DB-41CD-481D-B3D9-46DAC305C969}" type="presOf" srcId="{011FFE7F-7038-435E-8A62-1F7A95C70F8C}" destId="{4520B200-3A05-4A13-B115-6C54DAC95B8C}" srcOrd="0" destOrd="0" presId="urn:microsoft.com/office/officeart/2005/8/layout/lProcess3"/>
    <dgm:cxn modelId="{6F706B97-9B48-421F-A90F-3116E4BC44FB}" srcId="{0A1DD19B-C1B7-49FC-AB7B-F2F0D59A594C}" destId="{A188E994-EE7B-4113-AB51-841D098A2E4C}" srcOrd="4" destOrd="0" parTransId="{1BDAC881-B141-43F6-A96B-AEBFC65771CD}" sibTransId="{C4EA796B-68F2-439C-85C2-8B19C8A8C815}"/>
    <dgm:cxn modelId="{3EBA0D3E-6C5F-4A82-A207-ED7173181FA3}" srcId="{7D9C724D-4647-4F59-B0B0-926966E2DBE5}" destId="{D17FACEB-95F3-4040-89B0-FBF4004B234D}" srcOrd="4" destOrd="0" parTransId="{E7092075-2F42-4ADB-A2A1-F62782279EC9}" sibTransId="{353D7DF8-3FD4-4968-A083-30AAB5919A51}"/>
    <dgm:cxn modelId="{50B9894D-E10C-4CEC-A05B-9CF11E0798D3}" type="presOf" srcId="{160E9FC8-61D2-47C2-9186-B8F1410A3880}" destId="{6DFEE209-CF31-4961-9493-445A63570BD1}" srcOrd="0" destOrd="0" presId="urn:microsoft.com/office/officeart/2005/8/layout/lProcess3"/>
    <dgm:cxn modelId="{AD7CA4AD-17C4-413F-94EC-4452F13BA666}" srcId="{D17FACEB-95F3-4040-89B0-FBF4004B234D}" destId="{F505B13E-C3F9-4141-B913-1C41FA196881}" srcOrd="4" destOrd="0" parTransId="{C7C2C9E2-4FEB-4B2D-933B-79AC8B750641}" sibTransId="{30FCBA7F-910F-491C-9BAA-517636559460}"/>
    <dgm:cxn modelId="{BBEA7B0F-7FC5-426B-9A38-6E4F6CF21F7A}" srcId="{7D9C724D-4647-4F59-B0B0-926966E2DBE5}" destId="{2B053C99-5FDA-4CBE-B4AD-7013ACF34918}" srcOrd="7" destOrd="0" parTransId="{7C8C357B-77D5-4638-94BC-1B8E71F005ED}" sibTransId="{79E92B15-2BE8-4D6C-8285-99AA1CE5C2DE}"/>
    <dgm:cxn modelId="{EB55246A-EC04-4A25-A4BB-44727406DD87}" srcId="{6B5EDCFB-90C6-473F-B47E-329E2E589909}" destId="{4BDDE166-4B15-487A-9062-268163E0E32E}" srcOrd="2" destOrd="0" parTransId="{715C2299-1898-4FC9-B7E9-8824CE4E53D0}" sibTransId="{496125E7-C423-4F2B-8D84-0A2BAA86C5B2}"/>
    <dgm:cxn modelId="{8E8DF5CB-01C7-408C-A2C5-AB73F3027284}" type="presOf" srcId="{D8F8A589-6342-48CB-BEA5-7CE46E9D9C73}" destId="{4000D28E-A369-47BE-B5BE-1A71E52A93D9}" srcOrd="0" destOrd="0" presId="urn:microsoft.com/office/officeart/2005/8/layout/lProcess3"/>
    <dgm:cxn modelId="{E7C703DE-7FA3-4F14-86F9-38A2F0015C9D}" type="presOf" srcId="{C2C7565F-866E-455C-95DB-F97B924E5D0B}" destId="{44702636-46AC-4852-B9B2-08EBA2291B15}" srcOrd="0" destOrd="0" presId="urn:microsoft.com/office/officeart/2005/8/layout/lProcess3"/>
    <dgm:cxn modelId="{21427655-DD8E-4C6B-9C1D-21E5EE577FA5}" type="presOf" srcId="{633771A8-A498-4F30-8686-4386964AAB1A}" destId="{5311445D-7CE4-431F-9404-04D1AFA08BE6}" srcOrd="0" destOrd="0" presId="urn:microsoft.com/office/officeart/2005/8/layout/lProcess3"/>
    <dgm:cxn modelId="{671AD9C1-9C74-478E-997F-8E452FE27473}" srcId="{E03D64AA-6D68-46A2-9BCC-74FB09A73C26}" destId="{E8D244EA-746D-40DC-A496-07C866E58662}" srcOrd="1" destOrd="0" parTransId="{F457BD34-8938-404F-BDD3-FC1E7963A426}" sibTransId="{483888C5-8060-486B-9D07-FD98CA640ED3}"/>
    <dgm:cxn modelId="{2AE2BC17-2E73-4AA2-85FF-2DBF26803E87}" type="presOf" srcId="{A3C4DA68-CC84-4992-A0AA-56B6C446E876}" destId="{97D3D528-6445-4F22-AF80-75D00C842183}" srcOrd="0" destOrd="0" presId="urn:microsoft.com/office/officeart/2005/8/layout/lProcess3"/>
    <dgm:cxn modelId="{8DA3592C-F8EC-46A4-AA96-DC92996BA393}" srcId="{7D9C724D-4647-4F59-B0B0-926966E2DBE5}" destId="{F774F311-A6E2-443A-B180-AAE47FE9DC5B}" srcOrd="11" destOrd="0" parTransId="{2924E949-E4FB-420D-8160-651E89250780}" sibTransId="{283EFA20-C90A-4B5E-8899-13BD2B18E86E}"/>
    <dgm:cxn modelId="{BA2EE35F-0D4D-4210-97AB-4A680F59E645}" srcId="{D2480B0A-3537-4190-8CE7-5BB50389C6CF}" destId="{792F1C5A-2735-4A05-9D00-557364354243}" srcOrd="9" destOrd="0" parTransId="{A8A1B03C-E8D4-4D4B-9F66-ECA8923F8DDA}" sibTransId="{B72E2616-08B0-4168-AA59-2F0E2A0D7A37}"/>
    <dgm:cxn modelId="{642A82BF-E5C1-4C12-8B11-9EEC3BA976A0}" srcId="{7D9C724D-4647-4F59-B0B0-926966E2DBE5}" destId="{6B5EDCFB-90C6-473F-B47E-329E2E589909}" srcOrd="1" destOrd="0" parTransId="{249E1B08-FC4A-4B87-A678-4C9AB167D646}" sibTransId="{CE4C7C37-AA33-48DD-9B12-1684AF64D08C}"/>
    <dgm:cxn modelId="{1060D230-3A7D-4CFE-8729-CDACF38DA55E}" srcId="{6F048607-4448-4C3A-B10F-549C88BEC92D}" destId="{160E9FC8-61D2-47C2-9186-B8F1410A3880}" srcOrd="5" destOrd="0" parTransId="{9B8FB8BD-492B-4C29-8F7A-FB2F773BA928}" sibTransId="{2B84FB4D-4D76-44CB-ABDA-5650898AEA9C}"/>
    <dgm:cxn modelId="{08BDF05A-265B-42A0-A1B2-02102407A416}" srcId="{D2480B0A-3537-4190-8CE7-5BB50389C6CF}" destId="{930B490D-8F61-4FE8-8EDD-874B7E3D1589}" srcOrd="8" destOrd="0" parTransId="{F22C4E20-D13A-4B39-90C0-FAAB8229278C}" sibTransId="{A680C3F6-C1C6-445D-8849-15030B939AAD}"/>
    <dgm:cxn modelId="{3AF72A39-8D27-4101-9F7E-E77D0F4A475C}" type="presOf" srcId="{A3696491-BBA4-4036-94DE-723CE49D8BBD}" destId="{122C5A68-FF6A-4446-BD14-43084DF0A81B}" srcOrd="0" destOrd="0" presId="urn:microsoft.com/office/officeart/2005/8/layout/lProcess3"/>
    <dgm:cxn modelId="{6262FAA5-9AAF-42D2-8CF7-4ED8BDCFCF57}" type="presOf" srcId="{9BA1A1F9-9C95-401F-B667-8625EA67B114}" destId="{B4B0F275-8268-4D8B-A9FD-00A65BFE1193}" srcOrd="0" destOrd="0" presId="urn:microsoft.com/office/officeart/2005/8/layout/lProcess3"/>
    <dgm:cxn modelId="{0BBAFF73-71E8-4165-835F-5D050A2DD3E6}" type="presOf" srcId="{7D9C724D-4647-4F59-B0B0-926966E2DBE5}" destId="{7F8CF7AA-2B43-44FA-B07E-A16D9B6E492E}" srcOrd="0" destOrd="0" presId="urn:microsoft.com/office/officeart/2005/8/layout/lProcess3"/>
    <dgm:cxn modelId="{86F65974-0C98-4CDC-971F-8519CBB3860D}" srcId="{A155AE2E-852F-430B-B7BA-329DFB9C5902}" destId="{41946250-B371-4A72-9C13-A72D6AA7F2C2}" srcOrd="4" destOrd="0" parTransId="{E0CDBA29-47DD-48F8-BCAC-07B0C1DC63D5}" sibTransId="{AD7417B0-98AC-4642-9571-C15EE265C520}"/>
    <dgm:cxn modelId="{08DD82EE-22CD-44BE-AA0C-3EE33EC6D33F}" type="presOf" srcId="{D17FACEB-95F3-4040-89B0-FBF4004B234D}" destId="{F03C6468-359B-46C3-B1CF-EEC66947BA70}" srcOrd="0" destOrd="0" presId="urn:microsoft.com/office/officeart/2005/8/layout/lProcess3"/>
    <dgm:cxn modelId="{1D9FCA66-D884-4AEF-8BF1-966AF950BAC6}" srcId="{51CAB06B-9E34-4F93-B973-C74B222C562E}" destId="{2FC54766-BCE0-4551-BA4A-BD7FF07B7F19}" srcOrd="2" destOrd="0" parTransId="{6F8790B9-9308-4274-8937-0EDCF701AB2F}" sibTransId="{42DE4014-4985-4960-BF71-4211D16F99CE}"/>
    <dgm:cxn modelId="{29EEAB17-0B72-4C3A-B035-6F28F1EF7F0C}" srcId="{0A1DD19B-C1B7-49FC-AB7B-F2F0D59A594C}" destId="{15A7C47A-F9D3-4D51-A577-083810BA5556}" srcOrd="1" destOrd="0" parTransId="{1C277655-13DC-4F73-9168-9B17B5762264}" sibTransId="{E486C4DF-8547-45B9-9213-43F615463D88}"/>
    <dgm:cxn modelId="{9CE74746-C871-4034-86A9-BD77B04E2C82}" srcId="{6B5EDCFB-90C6-473F-B47E-329E2E589909}" destId="{39057A99-1532-47D4-B7C1-77A6D105459E}" srcOrd="1" destOrd="0" parTransId="{8780239F-CF7B-4E8B-B28A-168B6C268329}" sibTransId="{9CDF49B7-E96E-4ACB-8187-AE4A435085BE}"/>
    <dgm:cxn modelId="{F16CFC75-3A60-4C13-9695-01DC6F2CAAFC}" type="presOf" srcId="{D09B8853-5C82-48A4-97E9-120E9AA6EB0B}" destId="{62EE35BD-FA66-4CD2-89B7-5ADE0BE4ED70}" srcOrd="0" destOrd="0" presId="urn:microsoft.com/office/officeart/2005/8/layout/lProcess3"/>
    <dgm:cxn modelId="{AB5DA0E5-A797-48A1-8998-938859E42822}" type="presOf" srcId="{CA04E839-2E13-4F06-9F28-D3DCA4DDAE34}" destId="{42F5ABDC-6A14-4E0E-AA36-D4F1A472C007}" srcOrd="0" destOrd="0" presId="urn:microsoft.com/office/officeart/2005/8/layout/lProcess3"/>
    <dgm:cxn modelId="{7F4CA57C-425D-46DA-BFA2-B748581175D1}" type="presOf" srcId="{00E50CC9-E666-4CF7-B68E-2BEFC5C38ABB}" destId="{4FAB97D8-C712-4DE7-870F-929B22D501F5}" srcOrd="0" destOrd="0" presId="urn:microsoft.com/office/officeart/2005/8/layout/lProcess3"/>
    <dgm:cxn modelId="{44398B61-D33C-42DB-8D12-147DBFD55C52}" srcId="{7D9C724D-4647-4F59-B0B0-926966E2DBE5}" destId="{3429B816-0863-494D-8335-C0225DC76EA3}" srcOrd="3" destOrd="0" parTransId="{B31B7E4C-7F64-4AB0-8A7F-CAD643690767}" sibTransId="{967241F3-52C1-4C0C-AA2E-0786F8E3617F}"/>
    <dgm:cxn modelId="{B6893A36-8AE2-4D1D-A1F0-89F2F8581829}" srcId="{6789C638-B2A6-4BD4-AC0F-E090A09A2EB9}" destId="{B57917E0-0621-494D-A6A1-B77EFE742603}" srcOrd="1" destOrd="0" parTransId="{73761C0D-9451-4C51-B377-0F8ED0E945AE}" sibTransId="{6B3389B5-2D4A-48FB-8948-E56550854CF8}"/>
    <dgm:cxn modelId="{F1A54DC5-78BB-4FB5-B9FC-4D2C2D027B17}" type="presOf" srcId="{23E79758-B027-4DD5-A1AA-45C04926F3A3}" destId="{C17289A5-374A-4DBF-AE91-5DE9AE6B4073}" srcOrd="0" destOrd="0" presId="urn:microsoft.com/office/officeart/2005/8/layout/lProcess3"/>
    <dgm:cxn modelId="{DBC5281C-7BC4-4250-865F-222D6D0ABA46}" type="presOf" srcId="{BE969A8C-1693-4715-B47F-7A7847C3A0F0}" destId="{029419E0-6F2D-4AC2-8753-3B8E55DC9B1E}" srcOrd="0" destOrd="0" presId="urn:microsoft.com/office/officeart/2005/8/layout/lProcess3"/>
    <dgm:cxn modelId="{20054A87-7FE1-4D8F-B115-FFACAD61EB52}" srcId="{D2480B0A-3537-4190-8CE7-5BB50389C6CF}" destId="{C9C351A8-4BF8-4E0C-A00A-F179124D3790}" srcOrd="0" destOrd="0" parTransId="{0EE85C6D-726A-4161-A2E4-0B675A7C9BB2}" sibTransId="{55EA1D1B-EACA-4FFF-B20B-3C5742B64E4A}"/>
    <dgm:cxn modelId="{AE351FC6-705B-4366-8D79-0DB2039240C5}" srcId="{D17FACEB-95F3-4040-89B0-FBF4004B234D}" destId="{AF9FBB9F-2A8F-42AE-9DAA-78BC47830E46}" srcOrd="0" destOrd="0" parTransId="{C5956C54-A841-45DE-BAF2-FFAEB94AA123}" sibTransId="{0373D4D4-C222-49FE-B179-08A824E21B6D}"/>
    <dgm:cxn modelId="{5E822E1C-4225-48F3-B503-ECE0B6192410}" type="presOf" srcId="{A155AE2E-852F-430B-B7BA-329DFB9C5902}" destId="{390BAB1A-194B-4897-8C6D-F5729C2B245A}" srcOrd="0" destOrd="0" presId="urn:microsoft.com/office/officeart/2005/8/layout/lProcess3"/>
    <dgm:cxn modelId="{D86A1130-DF9C-4EC3-917F-D972200254B0}" srcId="{2B053C99-5FDA-4CBE-B4AD-7013ACF34918}" destId="{E233993F-533C-410E-B711-EAE4EABB975F}" srcOrd="2" destOrd="0" parTransId="{BABFB9DD-921D-4C7A-B664-2658EE62516A}" sibTransId="{DA0177F0-126F-4AB6-9C3E-E8CCF6545636}"/>
    <dgm:cxn modelId="{3F0632A8-A419-4691-84D5-B8337AB04754}" type="presOf" srcId="{31161592-EE0F-456B-A5B8-353E1FD0150B}" destId="{14554539-04F5-4A0E-B3B5-DD23FA5B1037}" srcOrd="0" destOrd="0" presId="urn:microsoft.com/office/officeart/2005/8/layout/lProcess3"/>
    <dgm:cxn modelId="{62D363E0-FD0B-4FE5-9871-F0938BE1D4C0}" type="presOf" srcId="{57DBA583-29E0-4C2B-B8BC-02840FB7724E}" destId="{296EA805-9DB9-4B3E-A182-CE0C6EA695DC}" srcOrd="0" destOrd="0" presId="urn:microsoft.com/office/officeart/2005/8/layout/lProcess3"/>
    <dgm:cxn modelId="{755440F3-E71D-46A4-AFDD-00CA561C389E}" type="presOf" srcId="{D03F0117-25CC-40BC-8A54-E8E8856CF998}" destId="{F4DC96C0-7987-4456-84FC-C9132CA42917}" srcOrd="0" destOrd="0" presId="urn:microsoft.com/office/officeart/2005/8/layout/lProcess3"/>
    <dgm:cxn modelId="{24191C2C-CBD8-42E6-9F14-4A13A4CC52F1}" srcId="{7D9C724D-4647-4F59-B0B0-926966E2DBE5}" destId="{51CAB06B-9E34-4F93-B973-C74B222C562E}" srcOrd="12" destOrd="0" parTransId="{F398440E-5479-45C6-BA16-BBA292430077}" sibTransId="{67979B78-14DC-4003-A032-FBBFE350F9D6}"/>
    <dgm:cxn modelId="{5F445BA0-E483-4EAB-B1A9-7647BC3F2398}" type="presOf" srcId="{604BE863-BB2F-46FB-AC24-7CF02084C512}" destId="{A0FB7B2A-6471-459F-AF91-37DDC3B907B1}" srcOrd="0" destOrd="0" presId="urn:microsoft.com/office/officeart/2005/8/layout/lProcess3"/>
    <dgm:cxn modelId="{E19E8C3F-AD46-490B-8838-406A870225E4}" type="presOf" srcId="{39057A99-1532-47D4-B7C1-77A6D105459E}" destId="{9BA8CD16-B7BC-41D8-95B3-3342E7404D63}" srcOrd="0" destOrd="0" presId="urn:microsoft.com/office/officeart/2005/8/layout/lProcess3"/>
    <dgm:cxn modelId="{D4CD67AF-3BAA-4517-B6ED-866E4CE145F2}" srcId="{A155AE2E-852F-430B-B7BA-329DFB9C5902}" destId="{EA101858-EAB3-46FA-B5EE-5E07CF852029}" srcOrd="5" destOrd="0" parTransId="{EBFA521D-921D-47B8-9490-04EC79E67A19}" sibTransId="{F55B2FD4-01F1-44C7-8B7C-FC939DFE2D85}"/>
    <dgm:cxn modelId="{C8A9AA00-577F-4E8A-876B-5B134489791A}" srcId="{2B053C99-5FDA-4CBE-B4AD-7013ACF34918}" destId="{9F10A714-7B2D-41FE-B81E-18968B5509AC}" srcOrd="1" destOrd="0" parTransId="{81C493F6-E52A-4C57-8024-844F76174FB7}" sibTransId="{0AF3F109-36BC-4714-BAB4-7E45A9D70AEC}"/>
    <dgm:cxn modelId="{6B9F0B19-48B0-41A1-8AB9-1E673778DEA2}" type="presOf" srcId="{F4A949F0-1B97-4242-B354-6E8463DCE521}" destId="{8762E2C6-F122-4D6D-8846-33CB1E4FF545}" srcOrd="0" destOrd="0" presId="urn:microsoft.com/office/officeart/2005/8/layout/lProcess3"/>
    <dgm:cxn modelId="{A439DF77-163F-4C51-B001-C037E2CA2C77}" type="presOf" srcId="{EC606439-A218-4C4E-A454-C01F504D8B94}" destId="{E12876B3-3C7E-4E43-82A7-E03A2107FC0F}" srcOrd="0" destOrd="0" presId="urn:microsoft.com/office/officeart/2005/8/layout/lProcess3"/>
    <dgm:cxn modelId="{8E907D3D-50AA-48EF-B763-8D608E0D8606}" srcId="{6F048607-4448-4C3A-B10F-549C88BEC92D}" destId="{A3C4DA68-CC84-4992-A0AA-56B6C446E876}" srcOrd="1" destOrd="0" parTransId="{3699911D-7EFD-4479-8D98-32D3A27C9C21}" sibTransId="{5484C01C-81FE-487B-9D92-90826C75363A}"/>
    <dgm:cxn modelId="{C163E3A5-8FC4-4D65-A069-19A3C34AC798}" srcId="{D2480B0A-3537-4190-8CE7-5BB50389C6CF}" destId="{6FD168B5-0526-485E-8C45-1AE65A2C7F0A}" srcOrd="7" destOrd="0" parTransId="{4688E9FB-E343-4623-8BD7-3AF23672C3A2}" sibTransId="{CFE6E511-AA20-41C0-A67D-EAC95EE43F3F}"/>
    <dgm:cxn modelId="{0E31A2EF-54F3-4793-A1E4-45D02EE66DDB}" srcId="{F774F311-A6E2-443A-B180-AAE47FE9DC5B}" destId="{4B50DA97-74EA-4B97-ABD5-3CDCE5AECD75}" srcOrd="3" destOrd="0" parTransId="{5FE07FED-8214-4AE6-B381-1F0334AD8B9B}" sibTransId="{D547ED28-4155-4732-973C-710015159BE6}"/>
    <dgm:cxn modelId="{E920F0C6-8B58-4E07-A69A-D3B4ED995518}" type="presOf" srcId="{E233993F-533C-410E-B711-EAE4EABB975F}" destId="{ACD53076-BF03-4DA6-B4CB-31A187123B97}" srcOrd="0" destOrd="0" presId="urn:microsoft.com/office/officeart/2005/8/layout/lProcess3"/>
    <dgm:cxn modelId="{26409394-9B5D-4377-A820-69EB579392C5}" srcId="{0A1DD19B-C1B7-49FC-AB7B-F2F0D59A594C}" destId="{D390BCB0-682D-4B3F-906F-1C850BE60E4C}" srcOrd="3" destOrd="0" parTransId="{B3EC54A4-4D0B-4404-A6DB-28A8A4E03D21}" sibTransId="{AAC810D5-0BD5-4E61-AF2A-A51EA19DC27E}"/>
    <dgm:cxn modelId="{064B15BF-32F4-4079-8069-34868B1C9FC1}" type="presOf" srcId="{822BD4FF-462F-4248-AB13-C5822794690A}" destId="{920EC213-0F44-47D1-B72A-81685F67D334}" srcOrd="0" destOrd="0" presId="urn:microsoft.com/office/officeart/2005/8/layout/lProcess3"/>
    <dgm:cxn modelId="{3C208620-69E8-4C8E-8CF8-3B19C07A3295}" srcId="{D17FACEB-95F3-4040-89B0-FBF4004B234D}" destId="{A48D6681-5D9A-4B2B-B22B-0D937E35B9C6}" srcOrd="6" destOrd="0" parTransId="{B0F48F48-B404-4B2D-A8BC-704A30554CF1}" sibTransId="{DB113839-E951-49FF-AD5D-A5CFF0BC134E}"/>
    <dgm:cxn modelId="{16BCF0C0-A9C9-47A9-8153-7F5F45DEFCD1}" type="presOf" srcId="{E03D64AA-6D68-46A2-9BCC-74FB09A73C26}" destId="{3F607AD6-CBBB-4C8D-98C8-A79E772BE6CD}" srcOrd="0" destOrd="0" presId="urn:microsoft.com/office/officeart/2005/8/layout/lProcess3"/>
    <dgm:cxn modelId="{904E9F67-FD6C-47D8-BF23-AA8CA46CBD72}" srcId="{D17FACEB-95F3-4040-89B0-FBF4004B234D}" destId="{FE82BA85-F715-4C69-B5A6-7A4FD6917A37}" srcOrd="5" destOrd="0" parTransId="{862949CB-F6B7-4B42-B389-4CD376646473}" sibTransId="{12033EFB-D8CD-4979-AF04-BD0E04960112}"/>
    <dgm:cxn modelId="{5258AC5E-67DB-4753-86C7-C791C89D3C06}" type="presOf" srcId="{1F71DC85-9A8C-43CD-B9C3-BB1BD9AEC05F}" destId="{4A296706-4EB2-4049-8DE8-659B8E2F1698}" srcOrd="0" destOrd="0" presId="urn:microsoft.com/office/officeart/2005/8/layout/lProcess3"/>
    <dgm:cxn modelId="{8DF33D37-7B06-4100-8E62-AFD826347434}" type="presOf" srcId="{ADAFCFCF-12CA-4676-9B7D-A1779F7CBBD9}" destId="{D0D85BAB-FE15-4685-997D-C523E3EC64E7}" srcOrd="0" destOrd="0" presId="urn:microsoft.com/office/officeart/2005/8/layout/lProcess3"/>
    <dgm:cxn modelId="{AC1686F1-8244-471A-B026-4ECB1502F7A4}" srcId="{51CAB06B-9E34-4F93-B973-C74B222C562E}" destId="{9BA1A1F9-9C95-401F-B667-8625EA67B114}" srcOrd="3" destOrd="0" parTransId="{0BC1AF49-406A-4E1E-A0A8-6C10A7A4BC7B}" sibTransId="{1D7242B6-22D5-4F7A-8A40-69758C60A729}"/>
    <dgm:cxn modelId="{279038C5-9854-42FC-B733-64DB7BDDCD25}" type="presOf" srcId="{D2480B0A-3537-4190-8CE7-5BB50389C6CF}" destId="{1CD7BAD2-EA3B-4A2C-B19B-A680D642F9BF}" srcOrd="0" destOrd="0" presId="urn:microsoft.com/office/officeart/2005/8/layout/lProcess3"/>
    <dgm:cxn modelId="{F52DD3F1-7499-4AD9-9112-FD20A0A78154}" type="presOf" srcId="{93441E49-4759-4940-9615-A45511F92E4D}" destId="{334E45FE-10E3-48FE-9B7C-9186DDD91D0B}" srcOrd="0" destOrd="0" presId="urn:microsoft.com/office/officeart/2005/8/layout/lProcess3"/>
    <dgm:cxn modelId="{49286308-5183-4286-A865-669542ACA739}" type="presOf" srcId="{0C9DF49C-A2CD-494F-815F-75FA567B11B6}" destId="{39F0E64F-68FC-473F-8449-596FB8695BE2}" srcOrd="0" destOrd="0" presId="urn:microsoft.com/office/officeart/2005/8/layout/lProcess3"/>
    <dgm:cxn modelId="{8F94F533-0F0E-41DF-9FD4-0535BAE88E54}" srcId="{51CAB06B-9E34-4F93-B973-C74B222C562E}" destId="{D03F0117-25CC-40BC-8A54-E8E8856CF998}" srcOrd="4" destOrd="0" parTransId="{0DA386C7-B856-4874-8575-1D5E1144B77D}" sibTransId="{03AD5652-DBDC-49CB-8EDE-7CF722F6DBA5}"/>
    <dgm:cxn modelId="{755D3A99-E9A7-4161-8F93-873FD03B4F84}" srcId="{0A1DD19B-C1B7-49FC-AB7B-F2F0D59A594C}" destId="{604BE863-BB2F-46FB-AC24-7CF02084C512}" srcOrd="0" destOrd="0" parTransId="{4882C651-9A18-46BF-B829-8A187AF8101E}" sibTransId="{20921285-0B42-4617-967B-425A841826AC}"/>
    <dgm:cxn modelId="{94A5FAEC-FED1-462C-864D-7397456331AB}" type="presOf" srcId="{A188E994-EE7B-4113-AB51-841D098A2E4C}" destId="{45DE10FC-3F15-4599-ABD6-721DF4550B07}" srcOrd="0" destOrd="0" presId="urn:microsoft.com/office/officeart/2005/8/layout/lProcess3"/>
    <dgm:cxn modelId="{099FB0DC-E730-4FBA-B7A6-01A001B8A5DC}" srcId="{7D9C724D-4647-4F59-B0B0-926966E2DBE5}" destId="{6F048607-4448-4C3A-B10F-549C88BEC92D}" srcOrd="8" destOrd="0" parTransId="{C127E338-B9F5-4AD8-8673-9677F240B1D4}" sibTransId="{7507BC95-0B08-4B78-B7B4-38B382DC279A}"/>
    <dgm:cxn modelId="{E6B41D47-4B7D-4C0D-ABD0-9EC252FA3AA9}" type="presOf" srcId="{C99846BC-2C4B-46E0-9CF3-133F9EF3C0A6}" destId="{C853A2E2-830D-43F8-9685-0616FF572249}" srcOrd="0" destOrd="0" presId="urn:microsoft.com/office/officeart/2005/8/layout/lProcess3"/>
    <dgm:cxn modelId="{A63B89FD-5D66-4964-9D9E-13C3831038DB}" srcId="{A155AE2E-852F-430B-B7BA-329DFB9C5902}" destId="{19E54605-B002-4C17-8765-7E92B99C25E4}" srcOrd="6" destOrd="0" parTransId="{C44F274F-FFAE-4265-9CDA-D9488B2768D4}" sibTransId="{7567116F-4434-4377-B46A-94C91F0BA553}"/>
    <dgm:cxn modelId="{FE6407FE-2A6F-43CA-9D91-F81A508A3468}" srcId="{D17FACEB-95F3-4040-89B0-FBF4004B234D}" destId="{34BCE7B5-1E0F-4A96-BE9C-4D385A356E1A}" srcOrd="2" destOrd="0" parTransId="{ECEC655A-4AF4-4B55-A01F-DC2EE2C687FB}" sibTransId="{9DB4A2C9-DEE6-4C51-819F-1CEB6BF60CEE}"/>
    <dgm:cxn modelId="{2C4399C1-351F-4E3C-9EFD-CBFD1BF0187E}" type="presOf" srcId="{3F525481-821C-4637-B310-4E8C5D6A7FC2}" destId="{A74CD876-DDF9-4C23-9840-48F4C3C67072}" srcOrd="0" destOrd="0" presId="urn:microsoft.com/office/officeart/2005/8/layout/lProcess3"/>
    <dgm:cxn modelId="{95BAB174-22AD-4CAB-8820-83BE6A21E9D6}" type="presOf" srcId="{B57917E0-0621-494D-A6A1-B77EFE742603}" destId="{5634272F-43CC-4243-90B2-6CC9579C598C}" srcOrd="0" destOrd="0" presId="urn:microsoft.com/office/officeart/2005/8/layout/lProcess3"/>
    <dgm:cxn modelId="{6F3B29E7-1FED-4EE9-8731-FA6ED426768D}" srcId="{E03D64AA-6D68-46A2-9BCC-74FB09A73C26}" destId="{3F525481-821C-4637-B310-4E8C5D6A7FC2}" srcOrd="2" destOrd="0" parTransId="{6F3884C3-505C-4B2F-99FA-F04330A46585}" sibTransId="{249C6AC1-F234-4254-B79C-C2A756688C33}"/>
    <dgm:cxn modelId="{FE3AE778-AE11-409A-A46E-C9AC6221CE00}" type="presOf" srcId="{5FB43602-C9AB-4F40-80F4-9C095C1E6C3D}" destId="{D1283AAA-15DD-4FF3-AE57-E657FCF95D1B}" srcOrd="0" destOrd="0" presId="urn:microsoft.com/office/officeart/2005/8/layout/lProcess3"/>
    <dgm:cxn modelId="{614E24C8-D8FA-4B30-9830-7E5122345386}" srcId="{E03D64AA-6D68-46A2-9BCC-74FB09A73C26}" destId="{1F71DC85-9A8C-43CD-B9C3-BB1BD9AEC05F}" srcOrd="3" destOrd="0" parTransId="{36CBEEFD-D0D5-4597-9E23-3D29F45F32E4}" sibTransId="{3053C8F5-EA86-4170-9C40-8E3A29E56C44}"/>
    <dgm:cxn modelId="{5D6AE759-F526-4C39-8800-B1E0240434C8}" srcId="{F774F311-A6E2-443A-B180-AAE47FE9DC5B}" destId="{31161592-EE0F-456B-A5B8-353E1FD0150B}" srcOrd="0" destOrd="0" parTransId="{BB728143-C9FC-4D94-84C1-3B31CD2DFA7A}" sibTransId="{F03E5334-360B-49CE-B89A-DE57B6722087}"/>
    <dgm:cxn modelId="{AA6C4401-544E-4BD3-ACE7-539B441FD5EC}" srcId="{7D9C724D-4647-4F59-B0B0-926966E2DBE5}" destId="{0A1DD19B-C1B7-49FC-AB7B-F2F0D59A594C}" srcOrd="5" destOrd="0" parTransId="{696705E3-3F63-4955-8018-A3127E8337FF}" sibTransId="{CE4C1C1A-41E1-464D-963C-AC42A5AB1ECF}"/>
    <dgm:cxn modelId="{3389603C-3DE2-44D4-8491-300E47727811}" srcId="{3429B816-0863-494D-8335-C0225DC76EA3}" destId="{633771A8-A498-4F30-8686-4386964AAB1A}" srcOrd="3" destOrd="0" parTransId="{679A48A2-5ED1-4748-A1DB-0CEE065C3E50}" sibTransId="{A24E3C2D-1E04-4BD2-BFDA-5A24A6AAFE91}"/>
    <dgm:cxn modelId="{AE8F716F-EEB1-434F-9271-C5180F8C3626}" type="presOf" srcId="{4313809B-3034-464F-B291-E6F3AA4F7453}" destId="{C6E00867-60BD-4E62-8177-CBAA63BF1996}" srcOrd="0" destOrd="0" presId="urn:microsoft.com/office/officeart/2005/8/layout/lProcess3"/>
    <dgm:cxn modelId="{E23465E7-D54E-4116-A7BB-B31C886307B5}" type="presOf" srcId="{31593DF1-3752-41A0-867E-2477D6F4B9A4}" destId="{3A2C7C4F-E7FD-46EA-A6F6-53E808D10624}" srcOrd="0" destOrd="0" presId="urn:microsoft.com/office/officeart/2005/8/layout/lProcess3"/>
    <dgm:cxn modelId="{1886B041-9215-4EAD-87BD-98988054092E}" srcId="{EC606439-A218-4C4E-A454-C01F504D8B94}" destId="{B5F7C9B4-D3A9-4523-B5E7-F94EC434A3B6}" srcOrd="1" destOrd="0" parTransId="{5EDFE981-BB9C-4155-9CEB-2182E6E28FCB}" sibTransId="{649A7E5C-51BB-4A6F-A708-D16668A33294}"/>
    <dgm:cxn modelId="{0576E278-808E-4B0D-BDC2-1F693E7F758F}" type="presOf" srcId="{0849D4A6-30CD-41B5-BF34-B182D685EE3C}" destId="{503C75A8-2D4E-404E-9935-F33A2D71A97C}" srcOrd="0" destOrd="0" presId="urn:microsoft.com/office/officeart/2005/8/layout/lProcess3"/>
    <dgm:cxn modelId="{84E13D72-0AA7-499A-BE4C-84259F3C3097}" srcId="{EC606439-A218-4C4E-A454-C01F504D8B94}" destId="{3DD18C16-76CA-4A82-B300-70B2A27F4664}" srcOrd="0" destOrd="0" parTransId="{89BB8E52-CFB2-4FC9-9C54-FB20E56E7EDC}" sibTransId="{0F700762-B98C-4C60-853A-31A3F8E5E76E}"/>
    <dgm:cxn modelId="{585C658A-47CC-4C29-8D2B-D49AAAE06368}" type="presOf" srcId="{C9C351A8-4BF8-4E0C-A00A-F179124D3790}" destId="{688F1F86-34B6-4C08-957A-D8D62197E86D}" srcOrd="0" destOrd="0" presId="urn:microsoft.com/office/officeart/2005/8/layout/lProcess3"/>
    <dgm:cxn modelId="{3C191793-8D22-4B3A-A555-58773D031C47}" type="presOf" srcId="{B5986F83-B040-4678-A6BF-A870E165064A}" destId="{4F57F2D4-A3A3-4CFF-9FE4-1D8D456FC1F2}" srcOrd="0" destOrd="0" presId="urn:microsoft.com/office/officeart/2005/8/layout/lProcess3"/>
    <dgm:cxn modelId="{5A05F28D-FA10-454D-B4BD-0A0E59F223F3}" srcId="{D2480B0A-3537-4190-8CE7-5BB50389C6CF}" destId="{F4A949F0-1B97-4242-B354-6E8463DCE521}" srcOrd="2" destOrd="0" parTransId="{CBA024B2-C7E4-4483-972E-17F2E938B88B}" sibTransId="{70AF6B27-081A-4615-83F3-0035C42B7486}"/>
    <dgm:cxn modelId="{6A6AE0D2-E326-4732-9A6A-DA6DBB982F9F}" srcId="{7D9C724D-4647-4F59-B0B0-926966E2DBE5}" destId="{E03D64AA-6D68-46A2-9BCC-74FB09A73C26}" srcOrd="9" destOrd="0" parTransId="{1BA4E23B-3677-4109-9742-AC98C12854E1}" sibTransId="{39B37B69-D8E4-4580-8927-8F06990376E7}"/>
    <dgm:cxn modelId="{2FCAFB75-1065-4FC9-B473-DFBC19E60D54}" srcId="{6F048607-4448-4C3A-B10F-549C88BEC92D}" destId="{31593DF1-3752-41A0-867E-2477D6F4B9A4}" srcOrd="2" destOrd="0" parTransId="{AFCB12D7-5D9C-4F75-97C6-5B04B0348C59}" sibTransId="{2DE2C68D-A327-42F2-AE70-1DB9457443AE}"/>
    <dgm:cxn modelId="{809D7C57-73F1-461E-A0A3-2CA931A04AA3}" srcId="{F774F311-A6E2-443A-B180-AAE47FE9DC5B}" destId="{DDF46109-E252-44CA-BC82-0175990D63FE}" srcOrd="4" destOrd="0" parTransId="{2ADFA199-63E4-4A72-B000-6BD60B245772}" sibTransId="{C9370BE4-4236-4961-9398-27D2D0A0469E}"/>
    <dgm:cxn modelId="{9C849CF1-9DAB-41F4-ABB1-F35F9CD26828}" srcId="{6789C638-B2A6-4BD4-AC0F-E090A09A2EB9}" destId="{0C9DF49C-A2CD-494F-815F-75FA567B11B6}" srcOrd="2" destOrd="0" parTransId="{4B26F67D-5047-4586-B836-065AB7FE4ADB}" sibTransId="{430F8FFA-5A42-4964-A3C2-80BA53F0EDD8}"/>
    <dgm:cxn modelId="{CED9348C-96ED-4E52-BC31-822582A2C9B4}" type="presOf" srcId="{41946250-B371-4A72-9C13-A72D6AA7F2C2}" destId="{C505EDC7-7F87-4ADC-96F7-065C1D8829F8}" srcOrd="0" destOrd="0" presId="urn:microsoft.com/office/officeart/2005/8/layout/lProcess3"/>
    <dgm:cxn modelId="{DD4923BD-37F5-45EF-B2C6-CE6629A90A89}" type="presOf" srcId="{4BDDE166-4B15-487A-9062-268163E0E32E}" destId="{99A8F3D0-9935-4266-97FA-B13437970A4B}" srcOrd="0" destOrd="0" presId="urn:microsoft.com/office/officeart/2005/8/layout/lProcess3"/>
    <dgm:cxn modelId="{84E9B3F9-04B9-4D3C-9AE5-A3CCF481BED2}" srcId="{EC606439-A218-4C4E-A454-C01F504D8B94}" destId="{011FFE7F-7038-435E-8A62-1F7A95C70F8C}" srcOrd="3" destOrd="0" parTransId="{C74498CD-3638-46FF-8E67-39EF8ACA8EFD}" sibTransId="{C9FA705A-5C20-4E6C-93AE-89CCCA1B2FAB}"/>
    <dgm:cxn modelId="{D2BF48EC-FE8D-451D-B409-33440D010187}" type="presOf" srcId="{7464B8C0-EAF5-4F4A-AB2A-212133ED4982}" destId="{238E095D-4C60-4493-BA01-1CB5A3F8F1CE}" srcOrd="0" destOrd="0" presId="urn:microsoft.com/office/officeart/2005/8/layout/lProcess3"/>
    <dgm:cxn modelId="{28890ED7-F298-41B2-A4BD-DA6E75B29C9A}" type="presOf" srcId="{930B490D-8F61-4FE8-8EDD-874B7E3D1589}" destId="{5265FCBD-2A81-4094-A5EF-2D0077EAF01B}" srcOrd="0" destOrd="0" presId="urn:microsoft.com/office/officeart/2005/8/layout/lProcess3"/>
    <dgm:cxn modelId="{DE2E0435-A034-4FB7-BBB8-EF38B48C207D}" type="presOf" srcId="{331C9161-36B2-43EB-A48C-4C405E968F26}" destId="{8E55DAE1-ABD0-4C09-8AD9-33F36E659417}" srcOrd="0" destOrd="0" presId="urn:microsoft.com/office/officeart/2005/8/layout/lProcess3"/>
    <dgm:cxn modelId="{147D5ADD-6E59-457B-A460-A1D33F13B32D}" type="presOf" srcId="{423BEE1D-C771-46E6-B976-155AF44015A3}" destId="{4DB7B7B3-CE39-42D3-8E2C-FF9B230A31CA}" srcOrd="0" destOrd="0" presId="urn:microsoft.com/office/officeart/2005/8/layout/lProcess3"/>
    <dgm:cxn modelId="{DA932D2F-6389-48A0-8AA0-1B6F6380A7D9}" type="presOf" srcId="{51CAB06B-9E34-4F93-B973-C74B222C562E}" destId="{F491EC49-52EF-4F29-858B-EA6997F853FC}" srcOrd="0" destOrd="0" presId="urn:microsoft.com/office/officeart/2005/8/layout/lProcess3"/>
    <dgm:cxn modelId="{D619B696-D02A-43B3-982D-C18015DBB27C}" type="presOf" srcId="{00BC3A9C-A7B1-42EE-A382-99254998FCC9}" destId="{80C7F223-761B-4D5E-9871-2352B6000A16}" srcOrd="0" destOrd="0" presId="urn:microsoft.com/office/officeart/2005/8/layout/lProcess3"/>
    <dgm:cxn modelId="{B4488502-8D5E-4A73-972A-939B33122508}" type="presOf" srcId="{EA101858-EAB3-46FA-B5EE-5E07CF852029}" destId="{9988F890-611B-4F20-957F-DCE1E409E878}" srcOrd="0" destOrd="0" presId="urn:microsoft.com/office/officeart/2005/8/layout/lProcess3"/>
    <dgm:cxn modelId="{D54C8211-25D5-4EE8-A2E1-BC6B77B83779}" type="presOf" srcId="{6789C638-B2A6-4BD4-AC0F-E090A09A2EB9}" destId="{45657BA1-AD96-40A7-BA73-7B78F1864A7C}" srcOrd="0" destOrd="0" presId="urn:microsoft.com/office/officeart/2005/8/layout/lProcess3"/>
    <dgm:cxn modelId="{55E93B0A-BFE6-4425-8A6D-E8F32C00F2A1}" type="presParOf" srcId="{7F8CF7AA-2B43-44FA-B07E-A16D9B6E492E}" destId="{EB96C7A4-1713-4D64-82E4-18E0131D0365}" srcOrd="0" destOrd="0" presId="urn:microsoft.com/office/officeart/2005/8/layout/lProcess3"/>
    <dgm:cxn modelId="{3A84BF88-570C-4871-B646-12400EDC3CCA}" type="presParOf" srcId="{EB96C7A4-1713-4D64-82E4-18E0131D0365}" destId="{1CD7BAD2-EA3B-4A2C-B19B-A680D642F9BF}" srcOrd="0" destOrd="0" presId="urn:microsoft.com/office/officeart/2005/8/layout/lProcess3"/>
    <dgm:cxn modelId="{053A50A1-2311-49D2-93A9-7D4ECF6B4F81}" type="presParOf" srcId="{EB96C7A4-1713-4D64-82E4-18E0131D0365}" destId="{A817E83C-2D4A-4561-B985-DA9C885BA960}" srcOrd="1" destOrd="0" presId="urn:microsoft.com/office/officeart/2005/8/layout/lProcess3"/>
    <dgm:cxn modelId="{3F79D4E6-FDE5-4431-A1D8-EA00C00D4A78}" type="presParOf" srcId="{EB96C7A4-1713-4D64-82E4-18E0131D0365}" destId="{688F1F86-34B6-4C08-957A-D8D62197E86D}" srcOrd="2" destOrd="0" presId="urn:microsoft.com/office/officeart/2005/8/layout/lProcess3"/>
    <dgm:cxn modelId="{86031678-61D0-4453-8598-1608CA1ABB67}" type="presParOf" srcId="{EB96C7A4-1713-4D64-82E4-18E0131D0365}" destId="{1B46ECF0-C910-44FD-BBF9-7586C8349E3D}" srcOrd="3" destOrd="0" presId="urn:microsoft.com/office/officeart/2005/8/layout/lProcess3"/>
    <dgm:cxn modelId="{0A2462BA-EA65-4F1C-90A2-B6A40BC7C8FF}" type="presParOf" srcId="{EB96C7A4-1713-4D64-82E4-18E0131D0365}" destId="{9AE3B7B8-ECA7-4AD8-8D71-E0CC04423937}" srcOrd="4" destOrd="0" presId="urn:microsoft.com/office/officeart/2005/8/layout/lProcess3"/>
    <dgm:cxn modelId="{6B6624C4-4DEA-4483-92E8-0724CB018205}" type="presParOf" srcId="{EB96C7A4-1713-4D64-82E4-18E0131D0365}" destId="{F6EED89B-D3B6-454D-BA1F-BEC4B4D46CB1}" srcOrd="5" destOrd="0" presId="urn:microsoft.com/office/officeart/2005/8/layout/lProcess3"/>
    <dgm:cxn modelId="{FDB27E6E-3587-47E8-881A-B158607D968F}" type="presParOf" srcId="{EB96C7A4-1713-4D64-82E4-18E0131D0365}" destId="{8762E2C6-F122-4D6D-8846-33CB1E4FF545}" srcOrd="6" destOrd="0" presId="urn:microsoft.com/office/officeart/2005/8/layout/lProcess3"/>
    <dgm:cxn modelId="{DEA4BAAF-D3E6-4F6D-9E48-82DAECC5390D}" type="presParOf" srcId="{EB96C7A4-1713-4D64-82E4-18E0131D0365}" destId="{A9BE096F-4270-4BF8-A1EB-E6A07F9023E8}" srcOrd="7" destOrd="0" presId="urn:microsoft.com/office/officeart/2005/8/layout/lProcess3"/>
    <dgm:cxn modelId="{C96F5BB8-7E43-4D8B-8F87-33D1B759B482}" type="presParOf" srcId="{EB96C7A4-1713-4D64-82E4-18E0131D0365}" destId="{F0065270-2ABB-4224-9723-CF425B89F97F}" srcOrd="8" destOrd="0" presId="urn:microsoft.com/office/officeart/2005/8/layout/lProcess3"/>
    <dgm:cxn modelId="{6690DC98-474D-4D9F-B344-B8469434B57A}" type="presParOf" srcId="{EB96C7A4-1713-4D64-82E4-18E0131D0365}" destId="{94A86122-57E3-438F-8BB2-8F1872B407C9}" srcOrd="9" destOrd="0" presId="urn:microsoft.com/office/officeart/2005/8/layout/lProcess3"/>
    <dgm:cxn modelId="{F9770EED-F8D6-4003-9A9D-7AE493B8D945}" type="presParOf" srcId="{EB96C7A4-1713-4D64-82E4-18E0131D0365}" destId="{4FAB97D8-C712-4DE7-870F-929B22D501F5}" srcOrd="10" destOrd="0" presId="urn:microsoft.com/office/officeart/2005/8/layout/lProcess3"/>
    <dgm:cxn modelId="{E75AB17B-0BE4-47DD-99CE-2FB60C914431}" type="presParOf" srcId="{EB96C7A4-1713-4D64-82E4-18E0131D0365}" destId="{171F19EF-E03E-4BA9-B77E-EF1EB8F7C343}" srcOrd="11" destOrd="0" presId="urn:microsoft.com/office/officeart/2005/8/layout/lProcess3"/>
    <dgm:cxn modelId="{E677E8D7-7A1F-45AB-9934-C03CD14616F1}" type="presParOf" srcId="{EB96C7A4-1713-4D64-82E4-18E0131D0365}" destId="{4DB7B7B3-CE39-42D3-8E2C-FF9B230A31CA}" srcOrd="12" destOrd="0" presId="urn:microsoft.com/office/officeart/2005/8/layout/lProcess3"/>
    <dgm:cxn modelId="{6F459D98-B3AB-42F2-8879-4FC80E687707}" type="presParOf" srcId="{EB96C7A4-1713-4D64-82E4-18E0131D0365}" destId="{44575B4A-955F-40FA-8B23-AF29730861FE}" srcOrd="13" destOrd="0" presId="urn:microsoft.com/office/officeart/2005/8/layout/lProcess3"/>
    <dgm:cxn modelId="{57BAB361-FAE0-4F8F-AC90-EE7E6235C142}" type="presParOf" srcId="{EB96C7A4-1713-4D64-82E4-18E0131D0365}" destId="{4000D28E-A369-47BE-B5BE-1A71E52A93D9}" srcOrd="14" destOrd="0" presId="urn:microsoft.com/office/officeart/2005/8/layout/lProcess3"/>
    <dgm:cxn modelId="{6C3FD4A7-ACF3-4ABA-87F9-A237D02E22D0}" type="presParOf" srcId="{EB96C7A4-1713-4D64-82E4-18E0131D0365}" destId="{B57221AD-3372-4776-8A5A-D1E88E4B7794}" srcOrd="15" destOrd="0" presId="urn:microsoft.com/office/officeart/2005/8/layout/lProcess3"/>
    <dgm:cxn modelId="{FDBC0571-D6F6-4525-A24B-69861485BAFA}" type="presParOf" srcId="{EB96C7A4-1713-4D64-82E4-18E0131D0365}" destId="{37014C64-DEA3-40C8-B7C1-747CE5E65867}" srcOrd="16" destOrd="0" presId="urn:microsoft.com/office/officeart/2005/8/layout/lProcess3"/>
    <dgm:cxn modelId="{0E182571-03EE-4013-8688-5B79C26151DA}" type="presParOf" srcId="{EB96C7A4-1713-4D64-82E4-18E0131D0365}" destId="{EE372A14-7D5E-495E-A8A0-DF4753076C76}" srcOrd="17" destOrd="0" presId="urn:microsoft.com/office/officeart/2005/8/layout/lProcess3"/>
    <dgm:cxn modelId="{9359B733-953A-48DC-95AB-18A1A67600D5}" type="presParOf" srcId="{EB96C7A4-1713-4D64-82E4-18E0131D0365}" destId="{5265FCBD-2A81-4094-A5EF-2D0077EAF01B}" srcOrd="18" destOrd="0" presId="urn:microsoft.com/office/officeart/2005/8/layout/lProcess3"/>
    <dgm:cxn modelId="{008F02EC-3D40-40DE-8C4F-6BD20B1BCCE2}" type="presParOf" srcId="{EB96C7A4-1713-4D64-82E4-18E0131D0365}" destId="{5C4645DA-980D-41BD-BE54-46681350ED22}" srcOrd="19" destOrd="0" presId="urn:microsoft.com/office/officeart/2005/8/layout/lProcess3"/>
    <dgm:cxn modelId="{7D49CF67-C4D1-400E-B5C8-F22CB32EC886}" type="presParOf" srcId="{EB96C7A4-1713-4D64-82E4-18E0131D0365}" destId="{FECE1D90-9271-4027-AA06-1E343BF3C813}" srcOrd="20" destOrd="0" presId="urn:microsoft.com/office/officeart/2005/8/layout/lProcess3"/>
    <dgm:cxn modelId="{236B6962-F6C0-4C88-957F-55529BC309CA}" type="presParOf" srcId="{7F8CF7AA-2B43-44FA-B07E-A16D9B6E492E}" destId="{3BBE06AA-AB60-4205-9923-192869271664}" srcOrd="1" destOrd="0" presId="urn:microsoft.com/office/officeart/2005/8/layout/lProcess3"/>
    <dgm:cxn modelId="{161BBD46-10E5-4E10-B4D8-09A3144575AC}" type="presParOf" srcId="{7F8CF7AA-2B43-44FA-B07E-A16D9B6E492E}" destId="{AC055C79-4916-4E7E-B054-0C876A1C7F0D}" srcOrd="2" destOrd="0" presId="urn:microsoft.com/office/officeart/2005/8/layout/lProcess3"/>
    <dgm:cxn modelId="{1C95EADD-AA8A-4BAE-9408-833AC4EB6271}" type="presParOf" srcId="{AC055C79-4916-4E7E-B054-0C876A1C7F0D}" destId="{F2027BC4-D186-4B8A-B69D-BFD8FF8C9B2E}" srcOrd="0" destOrd="0" presId="urn:microsoft.com/office/officeart/2005/8/layout/lProcess3"/>
    <dgm:cxn modelId="{51CD6D76-812C-4834-A282-97FDA30EEBE0}" type="presParOf" srcId="{AC055C79-4916-4E7E-B054-0C876A1C7F0D}" destId="{EBE89D82-27B2-4E1F-9DEC-90E923B7E777}" srcOrd="1" destOrd="0" presId="urn:microsoft.com/office/officeart/2005/8/layout/lProcess3"/>
    <dgm:cxn modelId="{083CEA35-CDF5-4F37-B6F7-0B84BB9EB195}" type="presParOf" srcId="{AC055C79-4916-4E7E-B054-0C876A1C7F0D}" destId="{C17289A5-374A-4DBF-AE91-5DE9AE6B4073}" srcOrd="2" destOrd="0" presId="urn:microsoft.com/office/officeart/2005/8/layout/lProcess3"/>
    <dgm:cxn modelId="{008008DA-C0DA-4222-8F76-B27485619B79}" type="presParOf" srcId="{AC055C79-4916-4E7E-B054-0C876A1C7F0D}" destId="{D47ECF0D-C3F6-4DA1-B07D-4D3887269D58}" srcOrd="3" destOrd="0" presId="urn:microsoft.com/office/officeart/2005/8/layout/lProcess3"/>
    <dgm:cxn modelId="{9D1860D5-2F79-4424-8674-89F8F01AAB9F}" type="presParOf" srcId="{AC055C79-4916-4E7E-B054-0C876A1C7F0D}" destId="{9BA8CD16-B7BC-41D8-95B3-3342E7404D63}" srcOrd="4" destOrd="0" presId="urn:microsoft.com/office/officeart/2005/8/layout/lProcess3"/>
    <dgm:cxn modelId="{138CB765-AB9C-4D42-8EC2-BC5E3D2DF38E}" type="presParOf" srcId="{AC055C79-4916-4E7E-B054-0C876A1C7F0D}" destId="{DEBA1375-3FAA-4862-8386-846B1635A795}" srcOrd="5" destOrd="0" presId="urn:microsoft.com/office/officeart/2005/8/layout/lProcess3"/>
    <dgm:cxn modelId="{DED36673-F239-43AC-9296-6770F5515485}" type="presParOf" srcId="{AC055C79-4916-4E7E-B054-0C876A1C7F0D}" destId="{99A8F3D0-9935-4266-97FA-B13437970A4B}" srcOrd="6" destOrd="0" presId="urn:microsoft.com/office/officeart/2005/8/layout/lProcess3"/>
    <dgm:cxn modelId="{88955740-5B8A-44E0-8A11-7D5AE5566023}" type="presParOf" srcId="{AC055C79-4916-4E7E-B054-0C876A1C7F0D}" destId="{BAAE1E1E-94C1-4D6C-9AF1-898336C4628E}" srcOrd="7" destOrd="0" presId="urn:microsoft.com/office/officeart/2005/8/layout/lProcess3"/>
    <dgm:cxn modelId="{B1BA447C-F2E1-4659-BD6C-870F2122256D}" type="presParOf" srcId="{AC055C79-4916-4E7E-B054-0C876A1C7F0D}" destId="{334E45FE-10E3-48FE-9B7C-9186DDD91D0B}" srcOrd="8" destOrd="0" presId="urn:microsoft.com/office/officeart/2005/8/layout/lProcess3"/>
    <dgm:cxn modelId="{4FE0D597-A2D5-4FFB-81DD-633D24C180CB}" type="presParOf" srcId="{AC055C79-4916-4E7E-B054-0C876A1C7F0D}" destId="{09A652EC-3F25-4643-9120-5748A6212958}" srcOrd="9" destOrd="0" presId="urn:microsoft.com/office/officeart/2005/8/layout/lProcess3"/>
    <dgm:cxn modelId="{8760685F-FA80-409D-A237-5C5F5D2EF2AA}" type="presParOf" srcId="{AC055C79-4916-4E7E-B054-0C876A1C7F0D}" destId="{44702636-46AC-4852-B9B2-08EBA2291B15}" srcOrd="10" destOrd="0" presId="urn:microsoft.com/office/officeart/2005/8/layout/lProcess3"/>
    <dgm:cxn modelId="{536F738D-0CD8-4489-88A5-060C11DB23C0}" type="presParOf" srcId="{7F8CF7AA-2B43-44FA-B07E-A16D9B6E492E}" destId="{261D8933-B1CB-445D-8096-A56D0D8C35D0}" srcOrd="3" destOrd="0" presId="urn:microsoft.com/office/officeart/2005/8/layout/lProcess3"/>
    <dgm:cxn modelId="{67A72980-A709-4F58-944A-E2A1466F9EEF}" type="presParOf" srcId="{7F8CF7AA-2B43-44FA-B07E-A16D9B6E492E}" destId="{37600CBE-A380-4350-9A31-F5CDCE0865DB}" srcOrd="4" destOrd="0" presId="urn:microsoft.com/office/officeart/2005/8/layout/lProcess3"/>
    <dgm:cxn modelId="{4E9DA446-12D7-4A9F-B964-AEA45483902D}" type="presParOf" srcId="{37600CBE-A380-4350-9A31-F5CDCE0865DB}" destId="{E12876B3-3C7E-4E43-82A7-E03A2107FC0F}" srcOrd="0" destOrd="0" presId="urn:microsoft.com/office/officeart/2005/8/layout/lProcess3"/>
    <dgm:cxn modelId="{600AEB85-B726-4F33-926F-55951686B8D9}" type="presParOf" srcId="{37600CBE-A380-4350-9A31-F5CDCE0865DB}" destId="{CC241246-30DB-4E6D-AFC4-6E02A4B04EF4}" srcOrd="1" destOrd="0" presId="urn:microsoft.com/office/officeart/2005/8/layout/lProcess3"/>
    <dgm:cxn modelId="{A17CED22-A397-4B91-8FAD-0EA982288D7C}" type="presParOf" srcId="{37600CBE-A380-4350-9A31-F5CDCE0865DB}" destId="{2A115362-2C06-4AAF-8758-102A2AF82B3A}" srcOrd="2" destOrd="0" presId="urn:microsoft.com/office/officeart/2005/8/layout/lProcess3"/>
    <dgm:cxn modelId="{42A0B50A-F8E3-4563-805B-95C835A0CB2C}" type="presParOf" srcId="{37600CBE-A380-4350-9A31-F5CDCE0865DB}" destId="{01B2B50C-B726-44E3-B2B0-27E3A291C3FB}" srcOrd="3" destOrd="0" presId="urn:microsoft.com/office/officeart/2005/8/layout/lProcess3"/>
    <dgm:cxn modelId="{5F46EE38-7474-4F7E-A617-F0A0B9719694}" type="presParOf" srcId="{37600CBE-A380-4350-9A31-F5CDCE0865DB}" destId="{42FE3D91-406B-4C1B-9E4F-F09B01D89D64}" srcOrd="4" destOrd="0" presId="urn:microsoft.com/office/officeart/2005/8/layout/lProcess3"/>
    <dgm:cxn modelId="{CE65471A-F929-4504-80C3-A80EF4CB4028}" type="presParOf" srcId="{37600CBE-A380-4350-9A31-F5CDCE0865DB}" destId="{C8185DCD-F699-4CCA-9580-0FF293374409}" srcOrd="5" destOrd="0" presId="urn:microsoft.com/office/officeart/2005/8/layout/lProcess3"/>
    <dgm:cxn modelId="{BFF1EE7D-CD60-4BC4-B4B6-DBDCBF3045F1}" type="presParOf" srcId="{37600CBE-A380-4350-9A31-F5CDCE0865DB}" destId="{029419E0-6F2D-4AC2-8753-3B8E55DC9B1E}" srcOrd="6" destOrd="0" presId="urn:microsoft.com/office/officeart/2005/8/layout/lProcess3"/>
    <dgm:cxn modelId="{121099DF-DD50-44DB-B8DC-7830843FEF6B}" type="presParOf" srcId="{37600CBE-A380-4350-9A31-F5CDCE0865DB}" destId="{EA8A52FE-EE75-456B-B4D4-413D5390271E}" srcOrd="7" destOrd="0" presId="urn:microsoft.com/office/officeart/2005/8/layout/lProcess3"/>
    <dgm:cxn modelId="{A4511582-389B-4686-B2B5-D53EB9FEC928}" type="presParOf" srcId="{37600CBE-A380-4350-9A31-F5CDCE0865DB}" destId="{4520B200-3A05-4A13-B115-6C54DAC95B8C}" srcOrd="8" destOrd="0" presId="urn:microsoft.com/office/officeart/2005/8/layout/lProcess3"/>
    <dgm:cxn modelId="{274F89F0-7DBA-4223-A5DF-5BF7FD3003AF}" type="presParOf" srcId="{7F8CF7AA-2B43-44FA-B07E-A16D9B6E492E}" destId="{F3E69EA3-6AE9-4419-82D6-2FD3F4C2C5B5}" srcOrd="5" destOrd="0" presId="urn:microsoft.com/office/officeart/2005/8/layout/lProcess3"/>
    <dgm:cxn modelId="{4313F29D-7C0E-4032-912C-E182CAA8FE20}" type="presParOf" srcId="{7F8CF7AA-2B43-44FA-B07E-A16D9B6E492E}" destId="{5250324C-F6C4-4E9F-99F4-B094512CDEC6}" srcOrd="6" destOrd="0" presId="urn:microsoft.com/office/officeart/2005/8/layout/lProcess3"/>
    <dgm:cxn modelId="{01D8C353-6A81-47C5-8AAD-F4CB2EF7B875}" type="presParOf" srcId="{5250324C-F6C4-4E9F-99F4-B094512CDEC6}" destId="{8A346E7C-E319-4D10-84A0-E728640F0462}" srcOrd="0" destOrd="0" presId="urn:microsoft.com/office/officeart/2005/8/layout/lProcess3"/>
    <dgm:cxn modelId="{0515A80F-3267-4E2A-BE9B-A01CD25143F2}" type="presParOf" srcId="{5250324C-F6C4-4E9F-99F4-B094512CDEC6}" destId="{463EA5F7-3BC9-4BE3-84C1-0B4B444EC5AC}" srcOrd="1" destOrd="0" presId="urn:microsoft.com/office/officeart/2005/8/layout/lProcess3"/>
    <dgm:cxn modelId="{E1AF5388-2054-4A03-975B-550A75CDDA22}" type="presParOf" srcId="{5250324C-F6C4-4E9F-99F4-B094512CDEC6}" destId="{EAC7D935-DB8B-425B-9E04-2E69064DB82F}" srcOrd="2" destOrd="0" presId="urn:microsoft.com/office/officeart/2005/8/layout/lProcess3"/>
    <dgm:cxn modelId="{B0DCEB43-D7B2-4C18-BAFB-473373454ED8}" type="presParOf" srcId="{5250324C-F6C4-4E9F-99F4-B094512CDEC6}" destId="{68874B23-8B6A-4EBA-BE75-B712FD58E860}" srcOrd="3" destOrd="0" presId="urn:microsoft.com/office/officeart/2005/8/layout/lProcess3"/>
    <dgm:cxn modelId="{E0C1445F-02EC-42EB-B182-F3D93A86BF1F}" type="presParOf" srcId="{5250324C-F6C4-4E9F-99F4-B094512CDEC6}" destId="{E5723B21-0462-43EA-90FB-46CA95F6B761}" srcOrd="4" destOrd="0" presId="urn:microsoft.com/office/officeart/2005/8/layout/lProcess3"/>
    <dgm:cxn modelId="{730341A8-AB66-4DB5-99FB-15ECD949EBD9}" type="presParOf" srcId="{5250324C-F6C4-4E9F-99F4-B094512CDEC6}" destId="{E8280EC2-BAFC-45D7-88D6-3E3BD7A6C25C}" srcOrd="5" destOrd="0" presId="urn:microsoft.com/office/officeart/2005/8/layout/lProcess3"/>
    <dgm:cxn modelId="{1225F963-096B-424B-ACFF-1986453DD523}" type="presParOf" srcId="{5250324C-F6C4-4E9F-99F4-B094512CDEC6}" destId="{238E095D-4C60-4493-BA01-1CB5A3F8F1CE}" srcOrd="6" destOrd="0" presId="urn:microsoft.com/office/officeart/2005/8/layout/lProcess3"/>
    <dgm:cxn modelId="{33442D6A-714E-426A-9221-683405403DBC}" type="presParOf" srcId="{5250324C-F6C4-4E9F-99F4-B094512CDEC6}" destId="{8C3AB715-2F2C-4475-8898-15DFBB996284}" srcOrd="7" destOrd="0" presId="urn:microsoft.com/office/officeart/2005/8/layout/lProcess3"/>
    <dgm:cxn modelId="{10203A7A-7BFA-41F1-86D3-AEE2C7A9DD0B}" type="presParOf" srcId="{5250324C-F6C4-4E9F-99F4-B094512CDEC6}" destId="{5311445D-7CE4-431F-9404-04D1AFA08BE6}" srcOrd="8" destOrd="0" presId="urn:microsoft.com/office/officeart/2005/8/layout/lProcess3"/>
    <dgm:cxn modelId="{568E0F81-3284-4D78-BFA4-F8A7F3F80F03}" type="presParOf" srcId="{7F8CF7AA-2B43-44FA-B07E-A16D9B6E492E}" destId="{053BBD6E-7383-4FCB-BFD1-67E295E313BD}" srcOrd="7" destOrd="0" presId="urn:microsoft.com/office/officeart/2005/8/layout/lProcess3"/>
    <dgm:cxn modelId="{0903A292-3746-4F91-9A21-298F5EDE2B8B}" type="presParOf" srcId="{7F8CF7AA-2B43-44FA-B07E-A16D9B6E492E}" destId="{EF064A9B-9723-4A60-8D50-2948870531BF}" srcOrd="8" destOrd="0" presId="urn:microsoft.com/office/officeart/2005/8/layout/lProcess3"/>
    <dgm:cxn modelId="{C814A3D0-0AAA-4E77-8303-08910A005E53}" type="presParOf" srcId="{EF064A9B-9723-4A60-8D50-2948870531BF}" destId="{F03C6468-359B-46C3-B1CF-EEC66947BA70}" srcOrd="0" destOrd="0" presId="urn:microsoft.com/office/officeart/2005/8/layout/lProcess3"/>
    <dgm:cxn modelId="{AE273976-8E18-4341-9698-CB029A9321D4}" type="presParOf" srcId="{EF064A9B-9723-4A60-8D50-2948870531BF}" destId="{C5E78FBE-6EEA-4277-AB8D-C74E34D723EA}" srcOrd="1" destOrd="0" presId="urn:microsoft.com/office/officeart/2005/8/layout/lProcess3"/>
    <dgm:cxn modelId="{7B6760D7-7C03-4464-81B8-5D8BF71126C9}" type="presParOf" srcId="{EF064A9B-9723-4A60-8D50-2948870531BF}" destId="{099A0E25-BCBB-46C6-B93E-AD90A13B7703}" srcOrd="2" destOrd="0" presId="urn:microsoft.com/office/officeart/2005/8/layout/lProcess3"/>
    <dgm:cxn modelId="{D35E9640-DBFD-42BF-B23F-A232CCAA93AA}" type="presParOf" srcId="{EF064A9B-9723-4A60-8D50-2948870531BF}" destId="{9692A2C3-3F2F-4A2B-8CCC-1948C69F3850}" srcOrd="3" destOrd="0" presId="urn:microsoft.com/office/officeart/2005/8/layout/lProcess3"/>
    <dgm:cxn modelId="{79F0FF34-6107-4B58-86B0-EC40D824B025}" type="presParOf" srcId="{EF064A9B-9723-4A60-8D50-2948870531BF}" destId="{6ACD4092-6BF6-4E42-943E-B366835D2F50}" srcOrd="4" destOrd="0" presId="urn:microsoft.com/office/officeart/2005/8/layout/lProcess3"/>
    <dgm:cxn modelId="{04845AF0-A188-4BF4-95DE-500C570E9FF8}" type="presParOf" srcId="{EF064A9B-9723-4A60-8D50-2948870531BF}" destId="{BB82730B-1DAA-4B37-8A74-8D06C66A37E4}" srcOrd="5" destOrd="0" presId="urn:microsoft.com/office/officeart/2005/8/layout/lProcess3"/>
    <dgm:cxn modelId="{7A3E1CC9-DDDE-4AC9-9902-0F345EFAD1F4}" type="presParOf" srcId="{EF064A9B-9723-4A60-8D50-2948870531BF}" destId="{6A192995-F2BC-49A8-A0A4-4082B44F1A45}" srcOrd="6" destOrd="0" presId="urn:microsoft.com/office/officeart/2005/8/layout/lProcess3"/>
    <dgm:cxn modelId="{7E72D3D4-6D26-4B0F-B898-EA88209A8832}" type="presParOf" srcId="{EF064A9B-9723-4A60-8D50-2948870531BF}" destId="{A4C037D9-B65C-440E-BB7A-E18741243725}" srcOrd="7" destOrd="0" presId="urn:microsoft.com/office/officeart/2005/8/layout/lProcess3"/>
    <dgm:cxn modelId="{7B8069D1-3C78-4521-89BF-9309E74D9C8E}" type="presParOf" srcId="{EF064A9B-9723-4A60-8D50-2948870531BF}" destId="{078557DF-314E-4F92-8AD4-6842709B8350}" srcOrd="8" destOrd="0" presId="urn:microsoft.com/office/officeart/2005/8/layout/lProcess3"/>
    <dgm:cxn modelId="{F48E7CEA-3A26-4327-A5D8-C3EF8046F3CE}" type="presParOf" srcId="{EF064A9B-9723-4A60-8D50-2948870531BF}" destId="{80432C79-F1E2-41B1-A440-F82AE68F9612}" srcOrd="9" destOrd="0" presId="urn:microsoft.com/office/officeart/2005/8/layout/lProcess3"/>
    <dgm:cxn modelId="{DB092AB7-1C4E-4141-AE8B-221E993C219C}" type="presParOf" srcId="{EF064A9B-9723-4A60-8D50-2948870531BF}" destId="{E738C9F1-1EF2-4085-AB27-7FC2815D5334}" srcOrd="10" destOrd="0" presId="urn:microsoft.com/office/officeart/2005/8/layout/lProcess3"/>
    <dgm:cxn modelId="{458CC223-84F2-4C2F-A595-AF147D1CB307}" type="presParOf" srcId="{EF064A9B-9723-4A60-8D50-2948870531BF}" destId="{C0669B56-B9E0-4A3B-906F-FA7BBF178283}" srcOrd="11" destOrd="0" presId="urn:microsoft.com/office/officeart/2005/8/layout/lProcess3"/>
    <dgm:cxn modelId="{85D5EE23-8C05-4FE7-AAE3-9BE55B867823}" type="presParOf" srcId="{EF064A9B-9723-4A60-8D50-2948870531BF}" destId="{B0907A96-6613-43CD-879E-5A37C14C3E2E}" srcOrd="12" destOrd="0" presId="urn:microsoft.com/office/officeart/2005/8/layout/lProcess3"/>
    <dgm:cxn modelId="{9A231BA9-D08D-4438-9F6F-FB5458220E6B}" type="presParOf" srcId="{EF064A9B-9723-4A60-8D50-2948870531BF}" destId="{20028501-17B8-485E-8BAD-F768AD603549}" srcOrd="13" destOrd="0" presId="urn:microsoft.com/office/officeart/2005/8/layout/lProcess3"/>
    <dgm:cxn modelId="{46B3D5B7-7F8D-4C69-A2FE-55C0EB713790}" type="presParOf" srcId="{EF064A9B-9723-4A60-8D50-2948870531BF}" destId="{AD988FD5-6542-48B9-B5CC-E266884F75F2}" srcOrd="14" destOrd="0" presId="urn:microsoft.com/office/officeart/2005/8/layout/lProcess3"/>
    <dgm:cxn modelId="{2FACF4E4-AF2C-4929-A116-1D8B4E9A33D6}" type="presParOf" srcId="{7F8CF7AA-2B43-44FA-B07E-A16D9B6E492E}" destId="{487E81DA-8EA2-41B1-9CE8-A63AD254069B}" srcOrd="9" destOrd="0" presId="urn:microsoft.com/office/officeart/2005/8/layout/lProcess3"/>
    <dgm:cxn modelId="{E76334D1-FBF9-4F33-947C-6B631B484998}" type="presParOf" srcId="{7F8CF7AA-2B43-44FA-B07E-A16D9B6E492E}" destId="{0034EA74-B8CD-481D-840D-D4F77CB69130}" srcOrd="10" destOrd="0" presId="urn:microsoft.com/office/officeart/2005/8/layout/lProcess3"/>
    <dgm:cxn modelId="{B7BEC063-B756-4671-94B8-143D52C7FAC3}" type="presParOf" srcId="{0034EA74-B8CD-481D-840D-D4F77CB69130}" destId="{57D79845-2D86-46F6-AF04-F9F93999D169}" srcOrd="0" destOrd="0" presId="urn:microsoft.com/office/officeart/2005/8/layout/lProcess3"/>
    <dgm:cxn modelId="{2464DCE4-1625-4C14-A0A5-F2F447742B82}" type="presParOf" srcId="{0034EA74-B8CD-481D-840D-D4F77CB69130}" destId="{942F61AD-C0C8-4812-823D-78340D9091FA}" srcOrd="1" destOrd="0" presId="urn:microsoft.com/office/officeart/2005/8/layout/lProcess3"/>
    <dgm:cxn modelId="{B10A3D5D-86EE-46B1-B7C7-9D7DD6CA5778}" type="presParOf" srcId="{0034EA74-B8CD-481D-840D-D4F77CB69130}" destId="{A0FB7B2A-6471-459F-AF91-37DDC3B907B1}" srcOrd="2" destOrd="0" presId="urn:microsoft.com/office/officeart/2005/8/layout/lProcess3"/>
    <dgm:cxn modelId="{23973C60-892A-423D-86B4-E56BA0E3943F}" type="presParOf" srcId="{0034EA74-B8CD-481D-840D-D4F77CB69130}" destId="{1F423838-DA63-459E-B0DF-52CE8862FF2E}" srcOrd="3" destOrd="0" presId="urn:microsoft.com/office/officeart/2005/8/layout/lProcess3"/>
    <dgm:cxn modelId="{44CC501C-990D-42C5-B864-A169AF98BAC1}" type="presParOf" srcId="{0034EA74-B8CD-481D-840D-D4F77CB69130}" destId="{6ED58DE1-F1C1-4CC9-AD24-CE2AD1AB3F64}" srcOrd="4" destOrd="0" presId="urn:microsoft.com/office/officeart/2005/8/layout/lProcess3"/>
    <dgm:cxn modelId="{C3F16198-4C4C-4480-B380-52502FB9E736}" type="presParOf" srcId="{0034EA74-B8CD-481D-840D-D4F77CB69130}" destId="{2376FB49-A01B-4053-9DFE-BC1BD247553B}" srcOrd="5" destOrd="0" presId="urn:microsoft.com/office/officeart/2005/8/layout/lProcess3"/>
    <dgm:cxn modelId="{92ED4D55-47C9-42F1-A9ED-2C0B9B8C780B}" type="presParOf" srcId="{0034EA74-B8CD-481D-840D-D4F77CB69130}" destId="{42F5ABDC-6A14-4E0E-AA36-D4F1A472C007}" srcOrd="6" destOrd="0" presId="urn:microsoft.com/office/officeart/2005/8/layout/lProcess3"/>
    <dgm:cxn modelId="{299342B0-D2ED-46A0-9B31-7A9DA6FAA28C}" type="presParOf" srcId="{0034EA74-B8CD-481D-840D-D4F77CB69130}" destId="{8612CA38-BEEA-4C96-969A-2FD52028E3EA}" srcOrd="7" destOrd="0" presId="urn:microsoft.com/office/officeart/2005/8/layout/lProcess3"/>
    <dgm:cxn modelId="{0AED7AE4-00DA-4ECA-8E1B-57551E552F3A}" type="presParOf" srcId="{0034EA74-B8CD-481D-840D-D4F77CB69130}" destId="{2E575480-708A-4524-88D8-9FBA3704A1AF}" srcOrd="8" destOrd="0" presId="urn:microsoft.com/office/officeart/2005/8/layout/lProcess3"/>
    <dgm:cxn modelId="{CB348000-5717-4586-AC22-5B7B8D8A662C}" type="presParOf" srcId="{0034EA74-B8CD-481D-840D-D4F77CB69130}" destId="{387CD8AE-833D-40A4-AB31-E315EF3A5D05}" srcOrd="9" destOrd="0" presId="urn:microsoft.com/office/officeart/2005/8/layout/lProcess3"/>
    <dgm:cxn modelId="{35418F75-026D-418B-8F20-5730AD75DFF7}" type="presParOf" srcId="{0034EA74-B8CD-481D-840D-D4F77CB69130}" destId="{45DE10FC-3F15-4599-ABD6-721DF4550B07}" srcOrd="10" destOrd="0" presId="urn:microsoft.com/office/officeart/2005/8/layout/lProcess3"/>
    <dgm:cxn modelId="{0BE06C01-E77C-4C6A-BA22-1BB3B14EA18A}" type="presParOf" srcId="{7F8CF7AA-2B43-44FA-B07E-A16D9B6E492E}" destId="{133A2CF2-814D-41B1-92D6-FC4F548DC38B}" srcOrd="11" destOrd="0" presId="urn:microsoft.com/office/officeart/2005/8/layout/lProcess3"/>
    <dgm:cxn modelId="{5EEB59C5-E8F9-4CF4-A087-5DB92056EE30}" type="presParOf" srcId="{7F8CF7AA-2B43-44FA-B07E-A16D9B6E492E}" destId="{1B08D53A-7B79-49B9-994B-581D3EE66AA5}" srcOrd="12" destOrd="0" presId="urn:microsoft.com/office/officeart/2005/8/layout/lProcess3"/>
    <dgm:cxn modelId="{ACDA4815-152D-4E69-AFFE-657147BC3503}" type="presParOf" srcId="{1B08D53A-7B79-49B9-994B-581D3EE66AA5}" destId="{45657BA1-AD96-40A7-BA73-7B78F1864A7C}" srcOrd="0" destOrd="0" presId="urn:microsoft.com/office/officeart/2005/8/layout/lProcess3"/>
    <dgm:cxn modelId="{7D87305E-8350-4204-A210-6710B5630C08}" type="presParOf" srcId="{1B08D53A-7B79-49B9-994B-581D3EE66AA5}" destId="{B6A2D881-E59A-4040-B139-642DC87243C8}" srcOrd="1" destOrd="0" presId="urn:microsoft.com/office/officeart/2005/8/layout/lProcess3"/>
    <dgm:cxn modelId="{58DA01AA-8FC8-4150-8046-8214C62B4ECE}" type="presParOf" srcId="{1B08D53A-7B79-49B9-994B-581D3EE66AA5}" destId="{503C75A8-2D4E-404E-9935-F33A2D71A97C}" srcOrd="2" destOrd="0" presId="urn:microsoft.com/office/officeart/2005/8/layout/lProcess3"/>
    <dgm:cxn modelId="{B2C07F22-F928-4ED9-BE67-75251052DFF0}" type="presParOf" srcId="{1B08D53A-7B79-49B9-994B-581D3EE66AA5}" destId="{CD180D1E-F333-4285-9E6B-3235697722EC}" srcOrd="3" destOrd="0" presId="urn:microsoft.com/office/officeart/2005/8/layout/lProcess3"/>
    <dgm:cxn modelId="{CD7D6779-53FB-4049-8777-AF3E3E55D5A8}" type="presParOf" srcId="{1B08D53A-7B79-49B9-994B-581D3EE66AA5}" destId="{5634272F-43CC-4243-90B2-6CC9579C598C}" srcOrd="4" destOrd="0" presId="urn:microsoft.com/office/officeart/2005/8/layout/lProcess3"/>
    <dgm:cxn modelId="{EFDB2D84-A22E-477E-A3C1-F0EDB8650DA1}" type="presParOf" srcId="{1B08D53A-7B79-49B9-994B-581D3EE66AA5}" destId="{AF450A27-972D-4740-B0C1-416A53985C06}" srcOrd="5" destOrd="0" presId="urn:microsoft.com/office/officeart/2005/8/layout/lProcess3"/>
    <dgm:cxn modelId="{C795C450-E2FE-4C3F-9A84-870B678B98F5}" type="presParOf" srcId="{1B08D53A-7B79-49B9-994B-581D3EE66AA5}" destId="{39F0E64F-68FC-473F-8449-596FB8695BE2}" srcOrd="6" destOrd="0" presId="urn:microsoft.com/office/officeart/2005/8/layout/lProcess3"/>
    <dgm:cxn modelId="{20113FDB-6C4D-4189-94E1-C574C1888202}" type="presParOf" srcId="{1B08D53A-7B79-49B9-994B-581D3EE66AA5}" destId="{436EBD2B-E1C9-412B-A52C-9B0095005DB6}" srcOrd="7" destOrd="0" presId="urn:microsoft.com/office/officeart/2005/8/layout/lProcess3"/>
    <dgm:cxn modelId="{1FC09A1C-5869-474A-B3D7-69B1E65956D7}" type="presParOf" srcId="{1B08D53A-7B79-49B9-994B-581D3EE66AA5}" destId="{80C7F223-761B-4D5E-9871-2352B6000A16}" srcOrd="8" destOrd="0" presId="urn:microsoft.com/office/officeart/2005/8/layout/lProcess3"/>
    <dgm:cxn modelId="{17C74E54-4C4D-4F34-89EF-F0777C4E9801}" type="presParOf" srcId="{1B08D53A-7B79-49B9-994B-581D3EE66AA5}" destId="{44A811AE-A243-479F-ADB6-2C5F3F241087}" srcOrd="9" destOrd="0" presId="urn:microsoft.com/office/officeart/2005/8/layout/lProcess3"/>
    <dgm:cxn modelId="{05D8D1DB-E8B6-4115-B50E-9F4857803F77}" type="presParOf" srcId="{1B08D53A-7B79-49B9-994B-581D3EE66AA5}" destId="{D0D85BAB-FE15-4685-997D-C523E3EC64E7}" srcOrd="10" destOrd="0" presId="urn:microsoft.com/office/officeart/2005/8/layout/lProcess3"/>
    <dgm:cxn modelId="{658A9789-4205-4C51-B3CD-D94CDE7E605E}" type="presParOf" srcId="{7F8CF7AA-2B43-44FA-B07E-A16D9B6E492E}" destId="{EE9E4EF8-418D-4E97-A4FF-74F4E1369B9E}" srcOrd="13" destOrd="0" presId="urn:microsoft.com/office/officeart/2005/8/layout/lProcess3"/>
    <dgm:cxn modelId="{999E7443-A987-4FE9-B7D0-BF4993B862DA}" type="presParOf" srcId="{7F8CF7AA-2B43-44FA-B07E-A16D9B6E492E}" destId="{469B27A3-AE96-40CA-B789-469043D77097}" srcOrd="14" destOrd="0" presId="urn:microsoft.com/office/officeart/2005/8/layout/lProcess3"/>
    <dgm:cxn modelId="{ACAA8F26-98A0-4EEA-BDDB-14BFBCAB45A3}" type="presParOf" srcId="{469B27A3-AE96-40CA-B789-469043D77097}" destId="{57A53BF9-1671-49F3-A446-48655EEFC6A2}" srcOrd="0" destOrd="0" presId="urn:microsoft.com/office/officeart/2005/8/layout/lProcess3"/>
    <dgm:cxn modelId="{EDD5F722-EFAD-45A3-9F90-6CDDDA87AB71}" type="presParOf" srcId="{469B27A3-AE96-40CA-B789-469043D77097}" destId="{1D8C9C37-B6CF-4260-9316-6E5EFB889E38}" srcOrd="1" destOrd="0" presId="urn:microsoft.com/office/officeart/2005/8/layout/lProcess3"/>
    <dgm:cxn modelId="{7C266960-8733-422F-BEBE-B4E4883E7697}" type="presParOf" srcId="{469B27A3-AE96-40CA-B789-469043D77097}" destId="{8E55DAE1-ABD0-4C09-8AD9-33F36E659417}" srcOrd="2" destOrd="0" presId="urn:microsoft.com/office/officeart/2005/8/layout/lProcess3"/>
    <dgm:cxn modelId="{217EBE71-CE16-4324-91B3-B49072D1CEEA}" type="presParOf" srcId="{469B27A3-AE96-40CA-B789-469043D77097}" destId="{E57DBA09-6FEF-4A9F-B132-BAFD5FF5B61E}" srcOrd="3" destOrd="0" presId="urn:microsoft.com/office/officeart/2005/8/layout/lProcess3"/>
    <dgm:cxn modelId="{DFA97824-6084-40A0-98C2-635F175CBE23}" type="presParOf" srcId="{469B27A3-AE96-40CA-B789-469043D77097}" destId="{DB3362B5-575F-4636-92D2-7056FFDA9E85}" srcOrd="4" destOrd="0" presId="urn:microsoft.com/office/officeart/2005/8/layout/lProcess3"/>
    <dgm:cxn modelId="{4425D84D-F0A6-47A4-8F45-5D9D750B0B33}" type="presParOf" srcId="{469B27A3-AE96-40CA-B789-469043D77097}" destId="{44B28F0C-39BC-430C-A491-E94BC75C2DEE}" srcOrd="5" destOrd="0" presId="urn:microsoft.com/office/officeart/2005/8/layout/lProcess3"/>
    <dgm:cxn modelId="{4CCEAF1B-306B-45C7-9D35-DA4C350888C7}" type="presParOf" srcId="{469B27A3-AE96-40CA-B789-469043D77097}" destId="{ACD53076-BF03-4DA6-B4CB-31A187123B97}" srcOrd="6" destOrd="0" presId="urn:microsoft.com/office/officeart/2005/8/layout/lProcess3"/>
    <dgm:cxn modelId="{53EF86A7-5A2F-4297-8413-85483E5FE7E0}" type="presParOf" srcId="{7F8CF7AA-2B43-44FA-B07E-A16D9B6E492E}" destId="{BA1DD222-2D32-4069-AAB5-644B2CD0B5BB}" srcOrd="15" destOrd="0" presId="urn:microsoft.com/office/officeart/2005/8/layout/lProcess3"/>
    <dgm:cxn modelId="{12CD75EB-E7B0-4B08-BBCD-D34591861220}" type="presParOf" srcId="{7F8CF7AA-2B43-44FA-B07E-A16D9B6E492E}" destId="{8C36A2F3-15CC-49CE-8B0A-FD19EB668BEA}" srcOrd="16" destOrd="0" presId="urn:microsoft.com/office/officeart/2005/8/layout/lProcess3"/>
    <dgm:cxn modelId="{B30AC472-E34F-41ED-9059-18B8DEB1FFB3}" type="presParOf" srcId="{8C36A2F3-15CC-49CE-8B0A-FD19EB668BEA}" destId="{BBBDEC95-8DE0-4CE4-85A4-413AF2AFDF23}" srcOrd="0" destOrd="0" presId="urn:microsoft.com/office/officeart/2005/8/layout/lProcess3"/>
    <dgm:cxn modelId="{7F576BBF-11FC-4D11-A801-B5F0220CAA09}" type="presParOf" srcId="{8C36A2F3-15CC-49CE-8B0A-FD19EB668BEA}" destId="{1CD0C117-BFC9-435B-B366-D02A838DE9ED}" srcOrd="1" destOrd="0" presId="urn:microsoft.com/office/officeart/2005/8/layout/lProcess3"/>
    <dgm:cxn modelId="{A4C04166-1183-4434-9D7F-397A2128F7BF}" type="presParOf" srcId="{8C36A2F3-15CC-49CE-8B0A-FD19EB668BEA}" destId="{E3EA2AA8-6783-449C-850E-68BF6CE80667}" srcOrd="2" destOrd="0" presId="urn:microsoft.com/office/officeart/2005/8/layout/lProcess3"/>
    <dgm:cxn modelId="{3A54A02A-6FA0-4FA5-BC9B-CDA3279E187F}" type="presParOf" srcId="{8C36A2F3-15CC-49CE-8B0A-FD19EB668BEA}" destId="{DA240616-2DA9-4E7D-87E9-D795F4A65D2C}" srcOrd="3" destOrd="0" presId="urn:microsoft.com/office/officeart/2005/8/layout/lProcess3"/>
    <dgm:cxn modelId="{2FF9AACF-E18F-4221-9467-008191300538}" type="presParOf" srcId="{8C36A2F3-15CC-49CE-8B0A-FD19EB668BEA}" destId="{97D3D528-6445-4F22-AF80-75D00C842183}" srcOrd="4" destOrd="0" presId="urn:microsoft.com/office/officeart/2005/8/layout/lProcess3"/>
    <dgm:cxn modelId="{D5C2BF5F-5711-4991-A0D5-4C935F7D3603}" type="presParOf" srcId="{8C36A2F3-15CC-49CE-8B0A-FD19EB668BEA}" destId="{08FA6DD4-B4EC-4ABB-AF4E-62B0FC1DF53B}" srcOrd="5" destOrd="0" presId="urn:microsoft.com/office/officeart/2005/8/layout/lProcess3"/>
    <dgm:cxn modelId="{CDCB20B9-2B44-405D-99DB-0AB7FBD9EED6}" type="presParOf" srcId="{8C36A2F3-15CC-49CE-8B0A-FD19EB668BEA}" destId="{3A2C7C4F-E7FD-46EA-A6F6-53E808D10624}" srcOrd="6" destOrd="0" presId="urn:microsoft.com/office/officeart/2005/8/layout/lProcess3"/>
    <dgm:cxn modelId="{DD3422A6-A4E1-42F6-B5C7-DBC780105D52}" type="presParOf" srcId="{8C36A2F3-15CC-49CE-8B0A-FD19EB668BEA}" destId="{48ACC601-2F96-4113-9639-601E2589E675}" srcOrd="7" destOrd="0" presId="urn:microsoft.com/office/officeart/2005/8/layout/lProcess3"/>
    <dgm:cxn modelId="{0CE3B7AD-2C1C-446F-AB4B-E018DBF8156E}" type="presParOf" srcId="{8C36A2F3-15CC-49CE-8B0A-FD19EB668BEA}" destId="{357EE1B9-6C49-436B-8851-6B43E243DED0}" srcOrd="8" destOrd="0" presId="urn:microsoft.com/office/officeart/2005/8/layout/lProcess3"/>
    <dgm:cxn modelId="{AF033431-4D44-4E71-84EC-42F2F7CAA217}" type="presParOf" srcId="{8C36A2F3-15CC-49CE-8B0A-FD19EB668BEA}" destId="{341C5C60-7EB7-4539-952D-CE65F4E006C5}" srcOrd="9" destOrd="0" presId="urn:microsoft.com/office/officeart/2005/8/layout/lProcess3"/>
    <dgm:cxn modelId="{26505BDE-CB00-4D77-BCD2-770D6FA295C2}" type="presParOf" srcId="{8C36A2F3-15CC-49CE-8B0A-FD19EB668BEA}" destId="{122C5A68-FF6A-4446-BD14-43084DF0A81B}" srcOrd="10" destOrd="0" presId="urn:microsoft.com/office/officeart/2005/8/layout/lProcess3"/>
    <dgm:cxn modelId="{1470BAC6-B34A-4368-8F91-F250DA10C673}" type="presParOf" srcId="{8C36A2F3-15CC-49CE-8B0A-FD19EB668BEA}" destId="{B63C79F3-F5C7-43D9-93FE-5F6BBFBCCC46}" srcOrd="11" destOrd="0" presId="urn:microsoft.com/office/officeart/2005/8/layout/lProcess3"/>
    <dgm:cxn modelId="{BBA74521-5492-4900-A890-CE7BFACDB143}" type="presParOf" srcId="{8C36A2F3-15CC-49CE-8B0A-FD19EB668BEA}" destId="{6DFEE209-CF31-4961-9493-445A63570BD1}" srcOrd="12" destOrd="0" presId="urn:microsoft.com/office/officeart/2005/8/layout/lProcess3"/>
    <dgm:cxn modelId="{224A13AE-6F90-4737-AF38-4A6BC425089F}" type="presParOf" srcId="{7F8CF7AA-2B43-44FA-B07E-A16D9B6E492E}" destId="{90A0EA5E-0E9F-4885-84E6-9B8E476976EF}" srcOrd="17" destOrd="0" presId="urn:microsoft.com/office/officeart/2005/8/layout/lProcess3"/>
    <dgm:cxn modelId="{0644E55D-2186-4D26-A0BD-0AB271EEC83F}" type="presParOf" srcId="{7F8CF7AA-2B43-44FA-B07E-A16D9B6E492E}" destId="{F9E2B736-B2AF-46EC-ADE5-5CA6A7EC64EA}" srcOrd="18" destOrd="0" presId="urn:microsoft.com/office/officeart/2005/8/layout/lProcess3"/>
    <dgm:cxn modelId="{0C271C6B-581A-4389-84FD-CC8DE676089B}" type="presParOf" srcId="{F9E2B736-B2AF-46EC-ADE5-5CA6A7EC64EA}" destId="{3F607AD6-CBBB-4C8D-98C8-A79E772BE6CD}" srcOrd="0" destOrd="0" presId="urn:microsoft.com/office/officeart/2005/8/layout/lProcess3"/>
    <dgm:cxn modelId="{49192F51-D764-4A39-97D0-FF1E45CF518E}" type="presParOf" srcId="{F9E2B736-B2AF-46EC-ADE5-5CA6A7EC64EA}" destId="{8C765C23-6F1D-45AF-B5F9-EE88AB5D2649}" srcOrd="1" destOrd="0" presId="urn:microsoft.com/office/officeart/2005/8/layout/lProcess3"/>
    <dgm:cxn modelId="{1DC20FA6-7F03-4128-ABCF-D0E993B9D54D}" type="presParOf" srcId="{F9E2B736-B2AF-46EC-ADE5-5CA6A7EC64EA}" destId="{4F57F2D4-A3A3-4CFF-9FE4-1D8D456FC1F2}" srcOrd="2" destOrd="0" presId="urn:microsoft.com/office/officeart/2005/8/layout/lProcess3"/>
    <dgm:cxn modelId="{73A5BDD3-88DB-43AB-88A8-31BDC9A8960C}" type="presParOf" srcId="{F9E2B736-B2AF-46EC-ADE5-5CA6A7EC64EA}" destId="{78B15E6C-6CCB-46D1-8BE5-EFE58B1AA48A}" srcOrd="3" destOrd="0" presId="urn:microsoft.com/office/officeart/2005/8/layout/lProcess3"/>
    <dgm:cxn modelId="{AEEEEDD3-1F52-4E0C-8A72-FBB9564211F7}" type="presParOf" srcId="{F9E2B736-B2AF-46EC-ADE5-5CA6A7EC64EA}" destId="{C858E390-01FE-4E8C-9735-68D7F3E73C85}" srcOrd="4" destOrd="0" presId="urn:microsoft.com/office/officeart/2005/8/layout/lProcess3"/>
    <dgm:cxn modelId="{30E757F3-3FEC-4E94-BD6A-DFF514BFB434}" type="presParOf" srcId="{F9E2B736-B2AF-46EC-ADE5-5CA6A7EC64EA}" destId="{030CEC1F-D6FA-45DF-B7DB-0E176204BF12}" srcOrd="5" destOrd="0" presId="urn:microsoft.com/office/officeart/2005/8/layout/lProcess3"/>
    <dgm:cxn modelId="{77FB6B65-2891-435D-ACE6-B54509B808F2}" type="presParOf" srcId="{F9E2B736-B2AF-46EC-ADE5-5CA6A7EC64EA}" destId="{A74CD876-DDF9-4C23-9840-48F4C3C67072}" srcOrd="6" destOrd="0" presId="urn:microsoft.com/office/officeart/2005/8/layout/lProcess3"/>
    <dgm:cxn modelId="{39B55342-3130-433B-ACA2-C4DE69404682}" type="presParOf" srcId="{F9E2B736-B2AF-46EC-ADE5-5CA6A7EC64EA}" destId="{009CB035-A5CE-4CC0-B522-3B35D03EE7C1}" srcOrd="7" destOrd="0" presId="urn:microsoft.com/office/officeart/2005/8/layout/lProcess3"/>
    <dgm:cxn modelId="{B3142F4C-37B9-4341-816C-529CFB7301F6}" type="presParOf" srcId="{F9E2B736-B2AF-46EC-ADE5-5CA6A7EC64EA}" destId="{4A296706-4EB2-4049-8DE8-659B8E2F1698}" srcOrd="8" destOrd="0" presId="urn:microsoft.com/office/officeart/2005/8/layout/lProcess3"/>
    <dgm:cxn modelId="{20C5666E-8CBB-49C7-AA3C-4C9618AAC1D5}" type="presParOf" srcId="{7F8CF7AA-2B43-44FA-B07E-A16D9B6E492E}" destId="{641FF5BE-5590-4B83-91F1-814EAAD17828}" srcOrd="19" destOrd="0" presId="urn:microsoft.com/office/officeart/2005/8/layout/lProcess3"/>
    <dgm:cxn modelId="{58307F1D-693D-47F7-80DF-6275129F6942}" type="presParOf" srcId="{7F8CF7AA-2B43-44FA-B07E-A16D9B6E492E}" destId="{89CAC6B7-359A-4CD2-9133-66407AE55CA5}" srcOrd="20" destOrd="0" presId="urn:microsoft.com/office/officeart/2005/8/layout/lProcess3"/>
    <dgm:cxn modelId="{891AC68A-161B-4077-9352-620515A93662}" type="presParOf" srcId="{89CAC6B7-359A-4CD2-9133-66407AE55CA5}" destId="{390BAB1A-194B-4897-8C6D-F5729C2B245A}" srcOrd="0" destOrd="0" presId="urn:microsoft.com/office/officeart/2005/8/layout/lProcess3"/>
    <dgm:cxn modelId="{D21716CA-494C-4A76-B1F1-6AEB66BCA4B9}" type="presParOf" srcId="{89CAC6B7-359A-4CD2-9133-66407AE55CA5}" destId="{742218F4-C0BC-4AD1-B1DA-B83EA62EEB1D}" srcOrd="1" destOrd="0" presId="urn:microsoft.com/office/officeart/2005/8/layout/lProcess3"/>
    <dgm:cxn modelId="{7971FB28-4CE9-4C82-8566-9BD35726C65B}" type="presParOf" srcId="{89CAC6B7-359A-4CD2-9133-66407AE55CA5}" destId="{62EE35BD-FA66-4CD2-89B7-5ADE0BE4ED70}" srcOrd="2" destOrd="0" presId="urn:microsoft.com/office/officeart/2005/8/layout/lProcess3"/>
    <dgm:cxn modelId="{B9E0085C-E55C-4AC3-9C5B-B7C008C9F8E3}" type="presParOf" srcId="{89CAC6B7-359A-4CD2-9133-66407AE55CA5}" destId="{123EE182-6474-4866-AA60-64DA3A36F88E}" srcOrd="3" destOrd="0" presId="urn:microsoft.com/office/officeart/2005/8/layout/lProcess3"/>
    <dgm:cxn modelId="{41D9B825-2AC1-4E04-849A-9DC722A79F63}" type="presParOf" srcId="{89CAC6B7-359A-4CD2-9133-66407AE55CA5}" destId="{920EC213-0F44-47D1-B72A-81685F67D334}" srcOrd="4" destOrd="0" presId="urn:microsoft.com/office/officeart/2005/8/layout/lProcess3"/>
    <dgm:cxn modelId="{E34565C2-4BD2-4BD5-9B83-DA18BEAA7CE5}" type="presParOf" srcId="{89CAC6B7-359A-4CD2-9133-66407AE55CA5}" destId="{201D3A22-6AC9-43EB-B481-1D56502DD2B2}" srcOrd="5" destOrd="0" presId="urn:microsoft.com/office/officeart/2005/8/layout/lProcess3"/>
    <dgm:cxn modelId="{7E6A83D4-AD6A-4CC8-8FAB-474CFFD91E42}" type="presParOf" srcId="{89CAC6B7-359A-4CD2-9133-66407AE55CA5}" destId="{145E1618-1053-40C0-9A2E-A1B0A8972A3B}" srcOrd="6" destOrd="0" presId="urn:microsoft.com/office/officeart/2005/8/layout/lProcess3"/>
    <dgm:cxn modelId="{AEE2917C-277C-4AAB-9E66-2D4A41D9EBF3}" type="presParOf" srcId="{89CAC6B7-359A-4CD2-9133-66407AE55CA5}" destId="{218235FB-E1A6-4EEB-82D5-D0B73B37A22C}" srcOrd="7" destOrd="0" presId="urn:microsoft.com/office/officeart/2005/8/layout/lProcess3"/>
    <dgm:cxn modelId="{8AF69558-CE0A-4921-A733-7D128B353F9F}" type="presParOf" srcId="{89CAC6B7-359A-4CD2-9133-66407AE55CA5}" destId="{62ED4095-4255-47B7-B0CC-48F51C226CA0}" srcOrd="8" destOrd="0" presId="urn:microsoft.com/office/officeart/2005/8/layout/lProcess3"/>
    <dgm:cxn modelId="{B88CEDEE-6F5F-4999-BE97-7F98C846D9D3}" type="presParOf" srcId="{89CAC6B7-359A-4CD2-9133-66407AE55CA5}" destId="{7A1E4EC3-1B9A-48EC-8D40-4B67B620C6F8}" srcOrd="9" destOrd="0" presId="urn:microsoft.com/office/officeart/2005/8/layout/lProcess3"/>
    <dgm:cxn modelId="{384DAB92-EDEC-414F-851F-97D08BE477FD}" type="presParOf" srcId="{89CAC6B7-359A-4CD2-9133-66407AE55CA5}" destId="{C505EDC7-7F87-4ADC-96F7-065C1D8829F8}" srcOrd="10" destOrd="0" presId="urn:microsoft.com/office/officeart/2005/8/layout/lProcess3"/>
    <dgm:cxn modelId="{8DA8FFA6-CB6E-48FD-9993-925E383DE2F6}" type="presParOf" srcId="{89CAC6B7-359A-4CD2-9133-66407AE55CA5}" destId="{716EAC6E-480D-4705-A39E-AB118D071726}" srcOrd="11" destOrd="0" presId="urn:microsoft.com/office/officeart/2005/8/layout/lProcess3"/>
    <dgm:cxn modelId="{109DF609-CB8C-4E1C-A289-1F024E8BE399}" type="presParOf" srcId="{89CAC6B7-359A-4CD2-9133-66407AE55CA5}" destId="{9988F890-611B-4F20-957F-DCE1E409E878}" srcOrd="12" destOrd="0" presId="urn:microsoft.com/office/officeart/2005/8/layout/lProcess3"/>
    <dgm:cxn modelId="{7C57F74C-8500-466E-974B-F59E53E28079}" type="presParOf" srcId="{89CAC6B7-359A-4CD2-9133-66407AE55CA5}" destId="{AD6BC363-B90D-4586-AC27-D7F7D09D3AC0}" srcOrd="13" destOrd="0" presId="urn:microsoft.com/office/officeart/2005/8/layout/lProcess3"/>
    <dgm:cxn modelId="{F3DDA2D0-2B80-4462-8E17-595D6D0B5761}" type="presParOf" srcId="{89CAC6B7-359A-4CD2-9133-66407AE55CA5}" destId="{878E8CFC-02B0-4C5E-A941-E17B550DF88D}" srcOrd="14" destOrd="0" presId="urn:microsoft.com/office/officeart/2005/8/layout/lProcess3"/>
    <dgm:cxn modelId="{76330D37-53C6-45C7-A773-19CCDCBF6FF2}" type="presParOf" srcId="{7F8CF7AA-2B43-44FA-B07E-A16D9B6E492E}" destId="{D03AC89D-5744-4E62-983C-2CCC0341ADE0}" srcOrd="21" destOrd="0" presId="urn:microsoft.com/office/officeart/2005/8/layout/lProcess3"/>
    <dgm:cxn modelId="{151E7A54-9A05-43C1-AB9C-2297BB2C401C}" type="presParOf" srcId="{7F8CF7AA-2B43-44FA-B07E-A16D9B6E492E}" destId="{829EA979-B994-4F8B-AABF-201A16272D13}" srcOrd="22" destOrd="0" presId="urn:microsoft.com/office/officeart/2005/8/layout/lProcess3"/>
    <dgm:cxn modelId="{8B6208EC-417D-465D-8DCA-68C59E8EE556}" type="presParOf" srcId="{829EA979-B994-4F8B-AABF-201A16272D13}" destId="{F32AF423-BABD-4B1E-B598-84101CD2C0E3}" srcOrd="0" destOrd="0" presId="urn:microsoft.com/office/officeart/2005/8/layout/lProcess3"/>
    <dgm:cxn modelId="{DC9E1611-7F2D-4B74-9E97-E7B8A58C60EE}" type="presParOf" srcId="{829EA979-B994-4F8B-AABF-201A16272D13}" destId="{FB900F33-D095-4C7E-8C5E-8FC5BF187626}" srcOrd="1" destOrd="0" presId="urn:microsoft.com/office/officeart/2005/8/layout/lProcess3"/>
    <dgm:cxn modelId="{FCD97BCA-C5A1-4A91-AB66-0412B3647145}" type="presParOf" srcId="{829EA979-B994-4F8B-AABF-201A16272D13}" destId="{14554539-04F5-4A0E-B3B5-DD23FA5B1037}" srcOrd="2" destOrd="0" presId="urn:microsoft.com/office/officeart/2005/8/layout/lProcess3"/>
    <dgm:cxn modelId="{D3ABF9C6-26DE-49CE-AE0C-46B4987368E3}" type="presParOf" srcId="{829EA979-B994-4F8B-AABF-201A16272D13}" destId="{673C7C60-2F1D-495F-8025-619EF650CBFD}" srcOrd="3" destOrd="0" presId="urn:microsoft.com/office/officeart/2005/8/layout/lProcess3"/>
    <dgm:cxn modelId="{FE9EC269-2878-47B1-B837-C0137057258C}" type="presParOf" srcId="{829EA979-B994-4F8B-AABF-201A16272D13}" destId="{C6E00867-60BD-4E62-8177-CBAA63BF1996}" srcOrd="4" destOrd="0" presId="urn:microsoft.com/office/officeart/2005/8/layout/lProcess3"/>
    <dgm:cxn modelId="{C061E5EB-A224-4A67-979D-4E49B4782CCC}" type="presParOf" srcId="{829EA979-B994-4F8B-AABF-201A16272D13}" destId="{F078FFDF-F007-4397-BB72-A0DA567CA24F}" srcOrd="5" destOrd="0" presId="urn:microsoft.com/office/officeart/2005/8/layout/lProcess3"/>
    <dgm:cxn modelId="{1E403FDD-DE4F-4DCA-8A4B-7A417645D8E2}" type="presParOf" srcId="{829EA979-B994-4F8B-AABF-201A16272D13}" destId="{C853A2E2-830D-43F8-9685-0616FF572249}" srcOrd="6" destOrd="0" presId="urn:microsoft.com/office/officeart/2005/8/layout/lProcess3"/>
    <dgm:cxn modelId="{5353EC79-0BE6-4161-BB63-A07FBD30BB67}" type="presParOf" srcId="{829EA979-B994-4F8B-AABF-201A16272D13}" destId="{22E5CC19-57A7-4329-B068-5B503AA7F1AF}" srcOrd="7" destOrd="0" presId="urn:microsoft.com/office/officeart/2005/8/layout/lProcess3"/>
    <dgm:cxn modelId="{D31FD838-92B0-4CF1-B29C-2EE73E2BE2B2}" type="presParOf" srcId="{829EA979-B994-4F8B-AABF-201A16272D13}" destId="{331654B5-4726-401B-917B-035A34931C27}" srcOrd="8" destOrd="0" presId="urn:microsoft.com/office/officeart/2005/8/layout/lProcess3"/>
    <dgm:cxn modelId="{827B2B7D-22E8-42BA-97F8-183F8D777CF0}" type="presParOf" srcId="{829EA979-B994-4F8B-AABF-201A16272D13}" destId="{CF168660-EA60-4C3B-998A-2A4FA3C474FC}" srcOrd="9" destOrd="0" presId="urn:microsoft.com/office/officeart/2005/8/layout/lProcess3"/>
    <dgm:cxn modelId="{E4B3FA09-A09F-41BF-A770-44F51BF362A8}" type="presParOf" srcId="{829EA979-B994-4F8B-AABF-201A16272D13}" destId="{23043CAE-22D4-4158-9B10-A13381365D3A}" srcOrd="10" destOrd="0" presId="urn:microsoft.com/office/officeart/2005/8/layout/lProcess3"/>
    <dgm:cxn modelId="{C36C9A81-93FE-44B6-90ED-3A71BB5AA831}" type="presParOf" srcId="{7F8CF7AA-2B43-44FA-B07E-A16D9B6E492E}" destId="{1445BB79-358B-41A1-9BCF-B65ECBCB20B9}" srcOrd="23" destOrd="0" presId="urn:microsoft.com/office/officeart/2005/8/layout/lProcess3"/>
    <dgm:cxn modelId="{E4CCE90C-771D-4E70-BD51-9E518E90F9F0}" type="presParOf" srcId="{7F8CF7AA-2B43-44FA-B07E-A16D9B6E492E}" destId="{89DC095A-4F87-46E5-B959-0A57A75F924C}" srcOrd="24" destOrd="0" presId="urn:microsoft.com/office/officeart/2005/8/layout/lProcess3"/>
    <dgm:cxn modelId="{81FAD44C-B511-4397-8D39-F0B9DB0F3F58}" type="presParOf" srcId="{89DC095A-4F87-46E5-B959-0A57A75F924C}" destId="{F491EC49-52EF-4F29-858B-EA6997F853FC}" srcOrd="0" destOrd="0" presId="urn:microsoft.com/office/officeart/2005/8/layout/lProcess3"/>
    <dgm:cxn modelId="{152DC7D8-D918-4482-8B21-19EC2A33007C}" type="presParOf" srcId="{89DC095A-4F87-46E5-B959-0A57A75F924C}" destId="{FCCAF8C8-A2C0-440A-AD6E-2FEC7CFED956}" srcOrd="1" destOrd="0" presId="urn:microsoft.com/office/officeart/2005/8/layout/lProcess3"/>
    <dgm:cxn modelId="{D932508E-A432-47E0-9279-9878112CF672}" type="presParOf" srcId="{89DC095A-4F87-46E5-B959-0A57A75F924C}" destId="{D1283AAA-15DD-4FF3-AE57-E657FCF95D1B}" srcOrd="2" destOrd="0" presId="urn:microsoft.com/office/officeart/2005/8/layout/lProcess3"/>
    <dgm:cxn modelId="{88F2D7B5-0737-43F6-83A7-495EB30B07D3}" type="presParOf" srcId="{89DC095A-4F87-46E5-B959-0A57A75F924C}" destId="{93849B72-C8CB-4516-BB9E-99DCEFF7C2F0}" srcOrd="3" destOrd="0" presId="urn:microsoft.com/office/officeart/2005/8/layout/lProcess3"/>
    <dgm:cxn modelId="{AD4395BD-B388-432D-8C36-3295DB94CC46}" type="presParOf" srcId="{89DC095A-4F87-46E5-B959-0A57A75F924C}" destId="{296EA805-9DB9-4B3E-A182-CE0C6EA695DC}" srcOrd="4" destOrd="0" presId="urn:microsoft.com/office/officeart/2005/8/layout/lProcess3"/>
    <dgm:cxn modelId="{6F29C02B-CF15-4D4D-9539-F60B8509C91D}" type="presParOf" srcId="{89DC095A-4F87-46E5-B959-0A57A75F924C}" destId="{59346B3A-F567-4916-B8AC-8563FFDB19BF}" srcOrd="5" destOrd="0" presId="urn:microsoft.com/office/officeart/2005/8/layout/lProcess3"/>
    <dgm:cxn modelId="{D3446C73-6963-49AA-9259-8166DD240BA7}" type="presParOf" srcId="{89DC095A-4F87-46E5-B959-0A57A75F924C}" destId="{C69AB84C-16A9-4EBB-B374-3516CB5990B3}" srcOrd="6" destOrd="0" presId="urn:microsoft.com/office/officeart/2005/8/layout/lProcess3"/>
    <dgm:cxn modelId="{77E12DD5-1B4C-47C8-9A9C-A3FE24A95529}" type="presParOf" srcId="{89DC095A-4F87-46E5-B959-0A57A75F924C}" destId="{0D55E139-9E77-4F67-8540-BF6927709102}" srcOrd="7" destOrd="0" presId="urn:microsoft.com/office/officeart/2005/8/layout/lProcess3"/>
    <dgm:cxn modelId="{1BD82AE0-026B-426A-81F0-FD44089F733D}" type="presParOf" srcId="{89DC095A-4F87-46E5-B959-0A57A75F924C}" destId="{B4B0F275-8268-4D8B-A9FD-00A65BFE1193}" srcOrd="8" destOrd="0" presId="urn:microsoft.com/office/officeart/2005/8/layout/lProcess3"/>
    <dgm:cxn modelId="{1FFA1CF6-C518-4E6A-BEC2-8F37377780A1}" type="presParOf" srcId="{89DC095A-4F87-46E5-B959-0A57A75F924C}" destId="{BC673EB2-CB11-46B7-B885-09F819ABCE44}" srcOrd="9" destOrd="0" presId="urn:microsoft.com/office/officeart/2005/8/layout/lProcess3"/>
    <dgm:cxn modelId="{5DA063BD-8685-4C74-BBAE-193A8F954F2C}" type="presParOf" srcId="{89DC095A-4F87-46E5-B959-0A57A75F924C}" destId="{F4DC96C0-7987-4456-84FC-C9132CA42917}" srcOrd="10" destOrd="0" presId="urn:microsoft.com/office/officeart/2005/8/layout/lProcess3"/>
  </dgm:cxnLst>
  <dgm:bg>
    <a:solidFill>
      <a:schemeClr val="bg1"/>
    </a:solidFill>
  </dgm:bg>
  <dgm:whole>
    <a:ln>
      <a:solidFill>
        <a:schemeClr val="tx1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799080-7D93-4F6F-8ED9-85AEB347B8DC}" type="doc">
      <dgm:prSet loTypeId="urn:microsoft.com/office/officeart/2005/8/layout/vList2" loCatId="list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26898306-EC1A-4895-BF85-F52BD40ADBAF}">
      <dgm:prSet/>
      <dgm:spPr/>
      <dgm:t>
        <a:bodyPr/>
        <a:lstStyle/>
        <a:p>
          <a:pPr rtl="0"/>
          <a:r>
            <a:rPr lang="ru-RU" dirty="0" smtClean="0"/>
            <a:t>Особенности реализации сетевых бакалаврских программ</a:t>
          </a:r>
          <a:endParaRPr lang="ru-RU" dirty="0"/>
        </a:p>
      </dgm:t>
    </dgm:pt>
    <dgm:pt modelId="{73B80D73-B4C4-4EBD-806C-83D16E266997}" type="parTrans" cxnId="{F28D83AE-04C4-45E5-8E96-4772DBCDA036}">
      <dgm:prSet/>
      <dgm:spPr/>
      <dgm:t>
        <a:bodyPr/>
        <a:lstStyle/>
        <a:p>
          <a:endParaRPr lang="ru-RU"/>
        </a:p>
      </dgm:t>
    </dgm:pt>
    <dgm:pt modelId="{9C422FFC-B382-46E4-8905-12EAFFBBD6ED}" type="sibTrans" cxnId="{F28D83AE-04C4-45E5-8E96-4772DBCDA036}">
      <dgm:prSet/>
      <dgm:spPr/>
      <dgm:t>
        <a:bodyPr/>
        <a:lstStyle/>
        <a:p>
          <a:endParaRPr lang="ru-RU"/>
        </a:p>
      </dgm:t>
    </dgm:pt>
    <dgm:pt modelId="{CB22BB5A-7BD4-4F37-B21C-84DEF200A2A2}" type="pres">
      <dgm:prSet presAssocID="{79799080-7D93-4F6F-8ED9-85AEB347B8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BBB529-1657-4ECB-B8E6-273BF49DFAB9}" type="pres">
      <dgm:prSet presAssocID="{26898306-EC1A-4895-BF85-F52BD40ADBAF}" presName="parentText" presStyleLbl="node1" presStyleIdx="0" presStyleCnt="1" custScaleY="135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8D83AE-04C4-45E5-8E96-4772DBCDA036}" srcId="{79799080-7D93-4F6F-8ED9-85AEB347B8DC}" destId="{26898306-EC1A-4895-BF85-F52BD40ADBAF}" srcOrd="0" destOrd="0" parTransId="{73B80D73-B4C4-4EBD-806C-83D16E266997}" sibTransId="{9C422FFC-B382-46E4-8905-12EAFFBBD6ED}"/>
    <dgm:cxn modelId="{C107D939-8B27-46C6-9A0C-5E5884F64654}" type="presOf" srcId="{79799080-7D93-4F6F-8ED9-85AEB347B8DC}" destId="{CB22BB5A-7BD4-4F37-B21C-84DEF200A2A2}" srcOrd="0" destOrd="0" presId="urn:microsoft.com/office/officeart/2005/8/layout/vList2"/>
    <dgm:cxn modelId="{B75A05E8-BBD7-4214-8255-FD7E2D3190F9}" type="presOf" srcId="{26898306-EC1A-4895-BF85-F52BD40ADBAF}" destId="{BABBB529-1657-4ECB-B8E6-273BF49DFAB9}" srcOrd="0" destOrd="0" presId="urn:microsoft.com/office/officeart/2005/8/layout/vList2"/>
    <dgm:cxn modelId="{16B373B0-0409-4164-9D07-7B76430A433F}" type="presParOf" srcId="{CB22BB5A-7BD4-4F37-B21C-84DEF200A2A2}" destId="{BABBB529-1657-4ECB-B8E6-273BF49DFA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5C1A9-6AC0-465E-B28E-6E061327D899}" type="doc">
      <dgm:prSet loTypeId="urn:microsoft.com/office/officeart/2005/8/layout/list1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7BED4EF-9218-49B1-9B54-6D2B5B26A827}">
      <dgm:prSet phldrT="[Текст]" custT="1"/>
      <dgm:spPr/>
      <dgm:t>
        <a:bodyPr/>
        <a:lstStyle/>
        <a:p>
          <a:r>
            <a:rPr lang="ru-RU" sz="2000" dirty="0" smtClean="0"/>
            <a:t>Долгосрочный характер партнерских отношений университетов-участников сети (нормативный срок обучения бакалавров 4 года)</a:t>
          </a:r>
          <a:endParaRPr lang="ru-RU" sz="2000" dirty="0"/>
        </a:p>
      </dgm:t>
    </dgm:pt>
    <dgm:pt modelId="{5687A7D0-25BC-499F-92D4-9321D0F52A34}" type="parTrans" cxnId="{5674042D-9FF8-4D87-A520-52A8B1F8329D}">
      <dgm:prSet/>
      <dgm:spPr/>
      <dgm:t>
        <a:bodyPr/>
        <a:lstStyle/>
        <a:p>
          <a:endParaRPr lang="ru-RU"/>
        </a:p>
      </dgm:t>
    </dgm:pt>
    <dgm:pt modelId="{58F4929C-9EC7-4D65-A575-9C28D15DB2A1}" type="sibTrans" cxnId="{5674042D-9FF8-4D87-A520-52A8B1F8329D}">
      <dgm:prSet/>
      <dgm:spPr/>
      <dgm:t>
        <a:bodyPr/>
        <a:lstStyle/>
        <a:p>
          <a:endParaRPr lang="ru-RU"/>
        </a:p>
      </dgm:t>
    </dgm:pt>
    <dgm:pt modelId="{FF1FC076-F98E-4D88-A616-42A25CE9C1DC}">
      <dgm:prSet phldrT="[Текст]" custT="1"/>
      <dgm:spPr/>
      <dgm:t>
        <a:bodyPr/>
        <a:lstStyle/>
        <a:p>
          <a:r>
            <a:rPr lang="ru-RU" sz="2000" dirty="0" smtClean="0"/>
            <a:t>Сложность в силу возраста обучающихся включать в обмен студентов 1 курса</a:t>
          </a:r>
          <a:endParaRPr lang="ru-RU" sz="2000" dirty="0"/>
        </a:p>
      </dgm:t>
    </dgm:pt>
    <dgm:pt modelId="{A4C9B9BC-DD38-42CD-B16E-9F75366B45E4}" type="parTrans" cxnId="{F6109539-77BE-4B8B-B18B-C9DA41B7326C}">
      <dgm:prSet/>
      <dgm:spPr/>
      <dgm:t>
        <a:bodyPr/>
        <a:lstStyle/>
        <a:p>
          <a:endParaRPr lang="ru-RU"/>
        </a:p>
      </dgm:t>
    </dgm:pt>
    <dgm:pt modelId="{D3BAC009-2790-409D-8974-0E205F216B45}" type="sibTrans" cxnId="{F6109539-77BE-4B8B-B18B-C9DA41B7326C}">
      <dgm:prSet/>
      <dgm:spPr/>
      <dgm:t>
        <a:bodyPr/>
        <a:lstStyle/>
        <a:p>
          <a:endParaRPr lang="ru-RU"/>
        </a:p>
      </dgm:t>
    </dgm:pt>
    <dgm:pt modelId="{419E36A7-0FBA-482B-8B14-2766C2548CF7}">
      <dgm:prSet custT="1"/>
      <dgm:spPr/>
      <dgm:t>
        <a:bodyPr/>
        <a:lstStyle/>
        <a:p>
          <a:r>
            <a:rPr lang="ru-RU" sz="2000" dirty="0" smtClean="0"/>
            <a:t>Разнообразие индивидуальных траекторий обучения в условиях большего по отношению к магистратуре периода обучения, трудоемкости, количества дисциплин (модулей)</a:t>
          </a:r>
          <a:endParaRPr lang="ru-RU" sz="2000" dirty="0"/>
        </a:p>
      </dgm:t>
    </dgm:pt>
    <dgm:pt modelId="{10ADC4AB-BDA1-4695-B38E-35BCD179B6E1}" type="parTrans" cxnId="{6651DBCC-BC33-47D2-B14C-0D2F491767AE}">
      <dgm:prSet/>
      <dgm:spPr/>
      <dgm:t>
        <a:bodyPr/>
        <a:lstStyle/>
        <a:p>
          <a:endParaRPr lang="ru-RU"/>
        </a:p>
      </dgm:t>
    </dgm:pt>
    <dgm:pt modelId="{034758CC-0356-4AF9-BDA0-16E7DD04028B}" type="sibTrans" cxnId="{6651DBCC-BC33-47D2-B14C-0D2F491767AE}">
      <dgm:prSet/>
      <dgm:spPr/>
      <dgm:t>
        <a:bodyPr/>
        <a:lstStyle/>
        <a:p>
          <a:endParaRPr lang="ru-RU"/>
        </a:p>
      </dgm:t>
    </dgm:pt>
    <dgm:pt modelId="{062A562D-F705-4D6A-B411-7526BED3272D}">
      <dgm:prSet custT="1"/>
      <dgm:spPr/>
      <dgm:t>
        <a:bodyPr/>
        <a:lstStyle/>
        <a:p>
          <a:r>
            <a:rPr lang="ru-RU" sz="2000" dirty="0" smtClean="0"/>
            <a:t>Возможность реализации модулей при  наличии более 3 вузов-участников сети, вплоть до перехода на триместры </a:t>
          </a:r>
        </a:p>
      </dgm:t>
    </dgm:pt>
    <dgm:pt modelId="{9E0FFF8A-C57B-4091-A5E2-04B17A7C798E}" type="sibTrans" cxnId="{192C8EEE-70B1-47AB-BFA9-6B4BDA82C32E}">
      <dgm:prSet/>
      <dgm:spPr/>
      <dgm:t>
        <a:bodyPr/>
        <a:lstStyle/>
        <a:p>
          <a:endParaRPr lang="ru-RU"/>
        </a:p>
      </dgm:t>
    </dgm:pt>
    <dgm:pt modelId="{E592B94F-58BC-47E0-A35F-61586D0EB51C}" type="parTrans" cxnId="{192C8EEE-70B1-47AB-BFA9-6B4BDA82C32E}">
      <dgm:prSet/>
      <dgm:spPr/>
      <dgm:t>
        <a:bodyPr/>
        <a:lstStyle/>
        <a:p>
          <a:endParaRPr lang="ru-RU"/>
        </a:p>
      </dgm:t>
    </dgm:pt>
    <dgm:pt modelId="{DA0C2437-D85C-44CC-9192-F0246729E281}">
      <dgm:prSet phldrT="[Текст]" custT="1"/>
      <dgm:spPr/>
      <dgm:t>
        <a:bodyPr/>
        <a:lstStyle/>
        <a:p>
          <a:r>
            <a:rPr lang="ru-RU" sz="2000" dirty="0" smtClean="0"/>
            <a:t>Унификация в учебных планах федеральных университетов базовой части образовательной программы, выбранной для реализации в сетевой форме</a:t>
          </a:r>
          <a:endParaRPr lang="ru-RU" sz="2000" dirty="0"/>
        </a:p>
      </dgm:t>
    </dgm:pt>
    <dgm:pt modelId="{D36176FC-46D1-4A83-9950-60AAB23737B3}" type="parTrans" cxnId="{BDD19D58-28F6-4152-BD8B-619EDA7EDAC8}">
      <dgm:prSet/>
      <dgm:spPr/>
      <dgm:t>
        <a:bodyPr/>
        <a:lstStyle/>
        <a:p>
          <a:endParaRPr lang="ru-RU"/>
        </a:p>
      </dgm:t>
    </dgm:pt>
    <dgm:pt modelId="{0B744A46-FC73-4966-96E8-9BCF3B4A5216}" type="sibTrans" cxnId="{BDD19D58-28F6-4152-BD8B-619EDA7EDAC8}">
      <dgm:prSet/>
      <dgm:spPr/>
      <dgm:t>
        <a:bodyPr/>
        <a:lstStyle/>
        <a:p>
          <a:endParaRPr lang="ru-RU"/>
        </a:p>
      </dgm:t>
    </dgm:pt>
    <dgm:pt modelId="{A15D8367-965A-4D78-8AE3-E8BB8041F760}" type="pres">
      <dgm:prSet presAssocID="{8845C1A9-6AC0-465E-B28E-6E061327D8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05CF9D-B0C9-46AA-82D7-5C4F1A14DD0E}" type="pres">
      <dgm:prSet presAssocID="{77BED4EF-9218-49B1-9B54-6D2B5B26A827}" presName="parentLin" presStyleCnt="0"/>
      <dgm:spPr/>
    </dgm:pt>
    <dgm:pt modelId="{75458944-5A32-4EFD-A693-6174293FB58E}" type="pres">
      <dgm:prSet presAssocID="{77BED4EF-9218-49B1-9B54-6D2B5B26A82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3C07C9C-044D-4F9C-A8F1-FE39566CC7C3}" type="pres">
      <dgm:prSet presAssocID="{77BED4EF-9218-49B1-9B54-6D2B5B26A827}" presName="parentText" presStyleLbl="node1" presStyleIdx="0" presStyleCnt="5" custScaleX="137249" custScaleY="292887" custLinFactNeighborX="-1380" custLinFactNeighborY="-444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FD69D-AE49-4744-BEBD-19ED5F3401CB}" type="pres">
      <dgm:prSet presAssocID="{77BED4EF-9218-49B1-9B54-6D2B5B26A827}" presName="negativeSpace" presStyleCnt="0"/>
      <dgm:spPr/>
    </dgm:pt>
    <dgm:pt modelId="{AC71A952-8873-46F7-B70F-82AA7632C5BB}" type="pres">
      <dgm:prSet presAssocID="{77BED4EF-9218-49B1-9B54-6D2B5B26A827}" presName="childText" presStyleLbl="conFgAcc1" presStyleIdx="0" presStyleCnt="5" custScaleX="98393" custLinFactNeighborX="1626" custLinFactNeighborY="11218">
        <dgm:presLayoutVars>
          <dgm:bulletEnabled val="1"/>
        </dgm:presLayoutVars>
      </dgm:prSet>
      <dgm:spPr/>
    </dgm:pt>
    <dgm:pt modelId="{176B93D6-A3E2-4370-A0D7-14AEF595C01D}" type="pres">
      <dgm:prSet presAssocID="{58F4929C-9EC7-4D65-A575-9C28D15DB2A1}" presName="spaceBetweenRectangles" presStyleCnt="0"/>
      <dgm:spPr/>
    </dgm:pt>
    <dgm:pt modelId="{0179573E-F8AB-4ABC-AAA9-126DC40CFEAD}" type="pres">
      <dgm:prSet presAssocID="{DA0C2437-D85C-44CC-9192-F0246729E281}" presName="parentLin" presStyleCnt="0"/>
      <dgm:spPr/>
    </dgm:pt>
    <dgm:pt modelId="{588B5184-1516-47E9-A5BE-D52C7C94B057}" type="pres">
      <dgm:prSet presAssocID="{DA0C2437-D85C-44CC-9192-F0246729E28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124EA50-29DA-4AA7-B283-752CEC55F70D}" type="pres">
      <dgm:prSet presAssocID="{DA0C2437-D85C-44CC-9192-F0246729E281}" presName="parentText" presStyleLbl="node1" presStyleIdx="1" presStyleCnt="5" custScaleX="142997" custScaleY="334679" custLinFactNeighborX="-14526" custLinFactNeighborY="-264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BAFB5-CA9D-41E6-BF53-26CB8BE47D7A}" type="pres">
      <dgm:prSet presAssocID="{DA0C2437-D85C-44CC-9192-F0246729E281}" presName="negativeSpace" presStyleCnt="0"/>
      <dgm:spPr/>
    </dgm:pt>
    <dgm:pt modelId="{436D9BA1-C2AB-483A-A0FD-E535C3AB3F6E}" type="pres">
      <dgm:prSet presAssocID="{DA0C2437-D85C-44CC-9192-F0246729E281}" presName="childText" presStyleLbl="conFgAcc1" presStyleIdx="1" presStyleCnt="5">
        <dgm:presLayoutVars>
          <dgm:bulletEnabled val="1"/>
        </dgm:presLayoutVars>
      </dgm:prSet>
      <dgm:spPr/>
    </dgm:pt>
    <dgm:pt modelId="{0B5C4EFF-0A55-4856-B02B-582CFF5F00B7}" type="pres">
      <dgm:prSet presAssocID="{0B744A46-FC73-4966-96E8-9BCF3B4A5216}" presName="spaceBetweenRectangles" presStyleCnt="0"/>
      <dgm:spPr/>
    </dgm:pt>
    <dgm:pt modelId="{1E0FFAF6-D23B-49CE-9270-F609310447F7}" type="pres">
      <dgm:prSet presAssocID="{062A562D-F705-4D6A-B411-7526BED3272D}" presName="parentLin" presStyleCnt="0"/>
      <dgm:spPr/>
    </dgm:pt>
    <dgm:pt modelId="{81ABCC74-D419-4799-8764-77C9A762AFE1}" type="pres">
      <dgm:prSet presAssocID="{062A562D-F705-4D6A-B411-7526BED3272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E7A5962-5EF5-4620-8079-79F8E4EA9FAC}" type="pres">
      <dgm:prSet presAssocID="{062A562D-F705-4D6A-B411-7526BED3272D}" presName="parentText" presStyleLbl="node1" presStyleIdx="2" presStyleCnt="5" custScaleX="140555" custScaleY="334560" custLinFactNeighborX="912" custLinFactNeighborY="-314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3E397-8178-41A4-AB0F-E3E8C6B25115}" type="pres">
      <dgm:prSet presAssocID="{062A562D-F705-4D6A-B411-7526BED3272D}" presName="negativeSpace" presStyleCnt="0"/>
      <dgm:spPr/>
    </dgm:pt>
    <dgm:pt modelId="{967556FA-30FB-49D3-8EE7-7E0F5D752A91}" type="pres">
      <dgm:prSet presAssocID="{062A562D-F705-4D6A-B411-7526BED3272D}" presName="childText" presStyleLbl="conFgAcc1" presStyleIdx="2" presStyleCnt="5" custScaleX="98374" custLinFactNeighborX="1626" custLinFactNeighborY="40291">
        <dgm:presLayoutVars>
          <dgm:bulletEnabled val="1"/>
        </dgm:presLayoutVars>
      </dgm:prSet>
      <dgm:spPr/>
    </dgm:pt>
    <dgm:pt modelId="{7E0CAF1B-3AAC-4805-B320-D903252112AC}" type="pres">
      <dgm:prSet presAssocID="{9E0FFF8A-C57B-4091-A5E2-04B17A7C798E}" presName="spaceBetweenRectangles" presStyleCnt="0"/>
      <dgm:spPr/>
    </dgm:pt>
    <dgm:pt modelId="{7D6853B4-39D3-4726-913A-44FFE1BE0087}" type="pres">
      <dgm:prSet presAssocID="{419E36A7-0FBA-482B-8B14-2766C2548CF7}" presName="parentLin" presStyleCnt="0"/>
      <dgm:spPr/>
    </dgm:pt>
    <dgm:pt modelId="{47933DAC-44A5-488E-8541-573DE0E46F75}" type="pres">
      <dgm:prSet presAssocID="{419E36A7-0FBA-482B-8B14-2766C2548CF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704B15E-70EA-4ED5-8E48-ABD3B3FEF747}" type="pres">
      <dgm:prSet presAssocID="{419E36A7-0FBA-482B-8B14-2766C2548CF7}" presName="parentText" presStyleLbl="node1" presStyleIdx="3" presStyleCnt="5" custScaleX="142997" custScaleY="274153" custLinFactNeighborX="2569" custLinFactNeighborY="-32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B0693-D920-4D27-AC3B-992606DDC703}" type="pres">
      <dgm:prSet presAssocID="{419E36A7-0FBA-482B-8B14-2766C2548CF7}" presName="negativeSpace" presStyleCnt="0"/>
      <dgm:spPr/>
    </dgm:pt>
    <dgm:pt modelId="{0E169EFD-80CA-4B76-8CAE-0DB71641EF8D}" type="pres">
      <dgm:prSet presAssocID="{419E36A7-0FBA-482B-8B14-2766C2548CF7}" presName="childText" presStyleLbl="conFgAcc1" presStyleIdx="3" presStyleCnt="5" custScaleX="98374" custLinFactNeighborX="1626" custLinFactNeighborY="61462">
        <dgm:presLayoutVars>
          <dgm:bulletEnabled val="1"/>
        </dgm:presLayoutVars>
      </dgm:prSet>
      <dgm:spPr/>
    </dgm:pt>
    <dgm:pt modelId="{FD8F0868-62FD-43D8-A984-C2FC27EF8439}" type="pres">
      <dgm:prSet presAssocID="{034758CC-0356-4AF9-BDA0-16E7DD04028B}" presName="spaceBetweenRectangles" presStyleCnt="0"/>
      <dgm:spPr/>
    </dgm:pt>
    <dgm:pt modelId="{FBA97E82-195E-46AB-A8FF-6A9F2EF828FB}" type="pres">
      <dgm:prSet presAssocID="{FF1FC076-F98E-4D88-A616-42A25CE9C1DC}" presName="parentLin" presStyleCnt="0"/>
      <dgm:spPr/>
    </dgm:pt>
    <dgm:pt modelId="{8F9497C0-8FFF-483B-80AA-5F7D05AA968E}" type="pres">
      <dgm:prSet presAssocID="{FF1FC076-F98E-4D88-A616-42A25CE9C1D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A90BDF3-1304-42D2-80BF-0C26C125391E}" type="pres">
      <dgm:prSet presAssocID="{FF1FC076-F98E-4D88-A616-42A25CE9C1DC}" presName="parentText" presStyleLbl="node1" presStyleIdx="4" presStyleCnt="5" custScaleX="142857" custScaleY="310889" custLinFactNeighborX="19542" custLinFactNeighborY="-349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9FCFD-78DC-41EB-816F-14001BD4ED5C}" type="pres">
      <dgm:prSet presAssocID="{FF1FC076-F98E-4D88-A616-42A25CE9C1DC}" presName="negativeSpace" presStyleCnt="0"/>
      <dgm:spPr/>
    </dgm:pt>
    <dgm:pt modelId="{4392C80D-4799-4272-B62C-5F4ADF9FDAFD}" type="pres">
      <dgm:prSet presAssocID="{FF1FC076-F98E-4D88-A616-42A25CE9C1DC}" presName="childText" presStyleLbl="conFgAcc1" presStyleIdx="4" presStyleCnt="5" custScaleX="98374" custLinFactNeighborX="2439" custLinFactNeighborY="-12407">
        <dgm:presLayoutVars>
          <dgm:bulletEnabled val="1"/>
        </dgm:presLayoutVars>
      </dgm:prSet>
      <dgm:spPr/>
    </dgm:pt>
  </dgm:ptLst>
  <dgm:cxnLst>
    <dgm:cxn modelId="{6DA2EA1D-6E08-4956-B9E0-877669C4D6C9}" type="presOf" srcId="{419E36A7-0FBA-482B-8B14-2766C2548CF7}" destId="{47933DAC-44A5-488E-8541-573DE0E46F75}" srcOrd="0" destOrd="0" presId="urn:microsoft.com/office/officeart/2005/8/layout/list1"/>
    <dgm:cxn modelId="{EC2AFEBF-9304-4A43-9985-80213FD0B462}" type="presOf" srcId="{062A562D-F705-4D6A-B411-7526BED3272D}" destId="{81ABCC74-D419-4799-8764-77C9A762AFE1}" srcOrd="0" destOrd="0" presId="urn:microsoft.com/office/officeart/2005/8/layout/list1"/>
    <dgm:cxn modelId="{A44697C0-98B5-479D-8328-410DA77E98D7}" type="presOf" srcId="{DA0C2437-D85C-44CC-9192-F0246729E281}" destId="{588B5184-1516-47E9-A5BE-D52C7C94B057}" srcOrd="0" destOrd="0" presId="urn:microsoft.com/office/officeart/2005/8/layout/list1"/>
    <dgm:cxn modelId="{EB22D914-A5A1-4917-9F9B-1BB87F51DAE7}" type="presOf" srcId="{062A562D-F705-4D6A-B411-7526BED3272D}" destId="{EE7A5962-5EF5-4620-8079-79F8E4EA9FAC}" srcOrd="1" destOrd="0" presId="urn:microsoft.com/office/officeart/2005/8/layout/list1"/>
    <dgm:cxn modelId="{5674042D-9FF8-4D87-A520-52A8B1F8329D}" srcId="{8845C1A9-6AC0-465E-B28E-6E061327D899}" destId="{77BED4EF-9218-49B1-9B54-6D2B5B26A827}" srcOrd="0" destOrd="0" parTransId="{5687A7D0-25BC-499F-92D4-9321D0F52A34}" sibTransId="{58F4929C-9EC7-4D65-A575-9C28D15DB2A1}"/>
    <dgm:cxn modelId="{6651DBCC-BC33-47D2-B14C-0D2F491767AE}" srcId="{8845C1A9-6AC0-465E-B28E-6E061327D899}" destId="{419E36A7-0FBA-482B-8B14-2766C2548CF7}" srcOrd="3" destOrd="0" parTransId="{10ADC4AB-BDA1-4695-B38E-35BCD179B6E1}" sibTransId="{034758CC-0356-4AF9-BDA0-16E7DD04028B}"/>
    <dgm:cxn modelId="{C9BF82F1-DFE7-4D4A-A91B-8946001CB00E}" type="presOf" srcId="{77BED4EF-9218-49B1-9B54-6D2B5B26A827}" destId="{75458944-5A32-4EFD-A693-6174293FB58E}" srcOrd="0" destOrd="0" presId="urn:microsoft.com/office/officeart/2005/8/layout/list1"/>
    <dgm:cxn modelId="{BDD19D58-28F6-4152-BD8B-619EDA7EDAC8}" srcId="{8845C1A9-6AC0-465E-B28E-6E061327D899}" destId="{DA0C2437-D85C-44CC-9192-F0246729E281}" srcOrd="1" destOrd="0" parTransId="{D36176FC-46D1-4A83-9950-60AAB23737B3}" sibTransId="{0B744A46-FC73-4966-96E8-9BCF3B4A5216}"/>
    <dgm:cxn modelId="{7DA37D3D-AA28-42B8-8EB1-8013F2822AE0}" type="presOf" srcId="{419E36A7-0FBA-482B-8B14-2766C2548CF7}" destId="{A704B15E-70EA-4ED5-8E48-ABD3B3FEF747}" srcOrd="1" destOrd="0" presId="urn:microsoft.com/office/officeart/2005/8/layout/list1"/>
    <dgm:cxn modelId="{192C8EEE-70B1-47AB-BFA9-6B4BDA82C32E}" srcId="{8845C1A9-6AC0-465E-B28E-6E061327D899}" destId="{062A562D-F705-4D6A-B411-7526BED3272D}" srcOrd="2" destOrd="0" parTransId="{E592B94F-58BC-47E0-A35F-61586D0EB51C}" sibTransId="{9E0FFF8A-C57B-4091-A5E2-04B17A7C798E}"/>
    <dgm:cxn modelId="{67F0697E-CD00-4D84-AD80-C719FE436043}" type="presOf" srcId="{DA0C2437-D85C-44CC-9192-F0246729E281}" destId="{B124EA50-29DA-4AA7-B283-752CEC55F70D}" srcOrd="1" destOrd="0" presId="urn:microsoft.com/office/officeart/2005/8/layout/list1"/>
    <dgm:cxn modelId="{F6109539-77BE-4B8B-B18B-C9DA41B7326C}" srcId="{8845C1A9-6AC0-465E-B28E-6E061327D899}" destId="{FF1FC076-F98E-4D88-A616-42A25CE9C1DC}" srcOrd="4" destOrd="0" parTransId="{A4C9B9BC-DD38-42CD-B16E-9F75366B45E4}" sibTransId="{D3BAC009-2790-409D-8974-0E205F216B45}"/>
    <dgm:cxn modelId="{AED6DE08-8577-47C2-B187-E6E80F01E32C}" type="presOf" srcId="{FF1FC076-F98E-4D88-A616-42A25CE9C1DC}" destId="{8A90BDF3-1304-42D2-80BF-0C26C125391E}" srcOrd="1" destOrd="0" presId="urn:microsoft.com/office/officeart/2005/8/layout/list1"/>
    <dgm:cxn modelId="{6303CC57-C103-4AEB-A35A-4D1962778AB7}" type="presOf" srcId="{8845C1A9-6AC0-465E-B28E-6E061327D899}" destId="{A15D8367-965A-4D78-8AE3-E8BB8041F760}" srcOrd="0" destOrd="0" presId="urn:microsoft.com/office/officeart/2005/8/layout/list1"/>
    <dgm:cxn modelId="{0B1CC0F5-B42C-4576-A88B-32B03F840D53}" type="presOf" srcId="{77BED4EF-9218-49B1-9B54-6D2B5B26A827}" destId="{13C07C9C-044D-4F9C-A8F1-FE39566CC7C3}" srcOrd="1" destOrd="0" presId="urn:microsoft.com/office/officeart/2005/8/layout/list1"/>
    <dgm:cxn modelId="{1B617D91-C250-4C86-88A9-8BBB03B0C83F}" type="presOf" srcId="{FF1FC076-F98E-4D88-A616-42A25CE9C1DC}" destId="{8F9497C0-8FFF-483B-80AA-5F7D05AA968E}" srcOrd="0" destOrd="0" presId="urn:microsoft.com/office/officeart/2005/8/layout/list1"/>
    <dgm:cxn modelId="{7D6F5B6D-C209-4132-86A4-25CE9915C5C8}" type="presParOf" srcId="{A15D8367-965A-4D78-8AE3-E8BB8041F760}" destId="{0C05CF9D-B0C9-46AA-82D7-5C4F1A14DD0E}" srcOrd="0" destOrd="0" presId="urn:microsoft.com/office/officeart/2005/8/layout/list1"/>
    <dgm:cxn modelId="{957515B4-2202-40B4-9531-886E088C013F}" type="presParOf" srcId="{0C05CF9D-B0C9-46AA-82D7-5C4F1A14DD0E}" destId="{75458944-5A32-4EFD-A693-6174293FB58E}" srcOrd="0" destOrd="0" presId="urn:microsoft.com/office/officeart/2005/8/layout/list1"/>
    <dgm:cxn modelId="{F75B30B8-2ECD-4885-A2A5-2A8D176CCA17}" type="presParOf" srcId="{0C05CF9D-B0C9-46AA-82D7-5C4F1A14DD0E}" destId="{13C07C9C-044D-4F9C-A8F1-FE39566CC7C3}" srcOrd="1" destOrd="0" presId="urn:microsoft.com/office/officeart/2005/8/layout/list1"/>
    <dgm:cxn modelId="{C21B6EBE-795B-4626-8765-E7A508FE378D}" type="presParOf" srcId="{A15D8367-965A-4D78-8AE3-E8BB8041F760}" destId="{2E0FD69D-AE49-4744-BEBD-19ED5F3401CB}" srcOrd="1" destOrd="0" presId="urn:microsoft.com/office/officeart/2005/8/layout/list1"/>
    <dgm:cxn modelId="{99342D51-1466-413A-8E7B-5561D902A838}" type="presParOf" srcId="{A15D8367-965A-4D78-8AE3-E8BB8041F760}" destId="{AC71A952-8873-46F7-B70F-82AA7632C5BB}" srcOrd="2" destOrd="0" presId="urn:microsoft.com/office/officeart/2005/8/layout/list1"/>
    <dgm:cxn modelId="{35D38CFC-F794-4313-A951-0403C429D30D}" type="presParOf" srcId="{A15D8367-965A-4D78-8AE3-E8BB8041F760}" destId="{176B93D6-A3E2-4370-A0D7-14AEF595C01D}" srcOrd="3" destOrd="0" presId="urn:microsoft.com/office/officeart/2005/8/layout/list1"/>
    <dgm:cxn modelId="{04DBB76D-4775-4E48-BA76-AAB1DB61D844}" type="presParOf" srcId="{A15D8367-965A-4D78-8AE3-E8BB8041F760}" destId="{0179573E-F8AB-4ABC-AAA9-126DC40CFEAD}" srcOrd="4" destOrd="0" presId="urn:microsoft.com/office/officeart/2005/8/layout/list1"/>
    <dgm:cxn modelId="{C8418CE6-23A7-4FF4-9340-564012B0C0B4}" type="presParOf" srcId="{0179573E-F8AB-4ABC-AAA9-126DC40CFEAD}" destId="{588B5184-1516-47E9-A5BE-D52C7C94B057}" srcOrd="0" destOrd="0" presId="urn:microsoft.com/office/officeart/2005/8/layout/list1"/>
    <dgm:cxn modelId="{7CA3C1F9-A975-4811-BDBA-9121F7682435}" type="presParOf" srcId="{0179573E-F8AB-4ABC-AAA9-126DC40CFEAD}" destId="{B124EA50-29DA-4AA7-B283-752CEC55F70D}" srcOrd="1" destOrd="0" presId="urn:microsoft.com/office/officeart/2005/8/layout/list1"/>
    <dgm:cxn modelId="{0173DF9A-FB03-49D1-800D-46710B1A923C}" type="presParOf" srcId="{A15D8367-965A-4D78-8AE3-E8BB8041F760}" destId="{E7ABAFB5-CA9D-41E6-BF53-26CB8BE47D7A}" srcOrd="5" destOrd="0" presId="urn:microsoft.com/office/officeart/2005/8/layout/list1"/>
    <dgm:cxn modelId="{AE66C3B5-FC7E-4296-8D15-9C2FB7F9D260}" type="presParOf" srcId="{A15D8367-965A-4D78-8AE3-E8BB8041F760}" destId="{436D9BA1-C2AB-483A-A0FD-E535C3AB3F6E}" srcOrd="6" destOrd="0" presId="urn:microsoft.com/office/officeart/2005/8/layout/list1"/>
    <dgm:cxn modelId="{641ED932-9BF4-4E89-9957-42A11B0EF404}" type="presParOf" srcId="{A15D8367-965A-4D78-8AE3-E8BB8041F760}" destId="{0B5C4EFF-0A55-4856-B02B-582CFF5F00B7}" srcOrd="7" destOrd="0" presId="urn:microsoft.com/office/officeart/2005/8/layout/list1"/>
    <dgm:cxn modelId="{1E5CD9C8-19D1-4E53-8ED0-37DD82C0C40F}" type="presParOf" srcId="{A15D8367-965A-4D78-8AE3-E8BB8041F760}" destId="{1E0FFAF6-D23B-49CE-9270-F609310447F7}" srcOrd="8" destOrd="0" presId="urn:microsoft.com/office/officeart/2005/8/layout/list1"/>
    <dgm:cxn modelId="{F2B1F8DE-1174-4A97-9363-2A4E2E286DFD}" type="presParOf" srcId="{1E0FFAF6-D23B-49CE-9270-F609310447F7}" destId="{81ABCC74-D419-4799-8764-77C9A762AFE1}" srcOrd="0" destOrd="0" presId="urn:microsoft.com/office/officeart/2005/8/layout/list1"/>
    <dgm:cxn modelId="{01CA60AC-D49B-4913-B185-2744BF997A70}" type="presParOf" srcId="{1E0FFAF6-D23B-49CE-9270-F609310447F7}" destId="{EE7A5962-5EF5-4620-8079-79F8E4EA9FAC}" srcOrd="1" destOrd="0" presId="urn:microsoft.com/office/officeart/2005/8/layout/list1"/>
    <dgm:cxn modelId="{DF1F9363-69F7-44E7-9EA0-8537732041CC}" type="presParOf" srcId="{A15D8367-965A-4D78-8AE3-E8BB8041F760}" destId="{1453E397-8178-41A4-AB0F-E3E8C6B25115}" srcOrd="9" destOrd="0" presId="urn:microsoft.com/office/officeart/2005/8/layout/list1"/>
    <dgm:cxn modelId="{DB31F830-1A64-4658-BA74-0ADF04FD31BC}" type="presParOf" srcId="{A15D8367-965A-4D78-8AE3-E8BB8041F760}" destId="{967556FA-30FB-49D3-8EE7-7E0F5D752A91}" srcOrd="10" destOrd="0" presId="urn:microsoft.com/office/officeart/2005/8/layout/list1"/>
    <dgm:cxn modelId="{8C09F559-EF26-4FA9-A668-4F45CD38DB8B}" type="presParOf" srcId="{A15D8367-965A-4D78-8AE3-E8BB8041F760}" destId="{7E0CAF1B-3AAC-4805-B320-D903252112AC}" srcOrd="11" destOrd="0" presId="urn:microsoft.com/office/officeart/2005/8/layout/list1"/>
    <dgm:cxn modelId="{6A505439-20A2-4679-85ED-724E19CEB941}" type="presParOf" srcId="{A15D8367-965A-4D78-8AE3-E8BB8041F760}" destId="{7D6853B4-39D3-4726-913A-44FFE1BE0087}" srcOrd="12" destOrd="0" presId="urn:microsoft.com/office/officeart/2005/8/layout/list1"/>
    <dgm:cxn modelId="{71CDA07B-9F63-4034-AEA2-B800C988EF5F}" type="presParOf" srcId="{7D6853B4-39D3-4726-913A-44FFE1BE0087}" destId="{47933DAC-44A5-488E-8541-573DE0E46F75}" srcOrd="0" destOrd="0" presId="urn:microsoft.com/office/officeart/2005/8/layout/list1"/>
    <dgm:cxn modelId="{A57DB225-9A72-4421-AF68-BCCE191988CA}" type="presParOf" srcId="{7D6853B4-39D3-4726-913A-44FFE1BE0087}" destId="{A704B15E-70EA-4ED5-8E48-ABD3B3FEF747}" srcOrd="1" destOrd="0" presId="urn:microsoft.com/office/officeart/2005/8/layout/list1"/>
    <dgm:cxn modelId="{B88B0982-4830-4577-9158-E8AF7336AB22}" type="presParOf" srcId="{A15D8367-965A-4D78-8AE3-E8BB8041F760}" destId="{B7BB0693-D920-4D27-AC3B-992606DDC703}" srcOrd="13" destOrd="0" presId="urn:microsoft.com/office/officeart/2005/8/layout/list1"/>
    <dgm:cxn modelId="{7E119232-A32D-46D8-B13F-600D4A158E48}" type="presParOf" srcId="{A15D8367-965A-4D78-8AE3-E8BB8041F760}" destId="{0E169EFD-80CA-4B76-8CAE-0DB71641EF8D}" srcOrd="14" destOrd="0" presId="urn:microsoft.com/office/officeart/2005/8/layout/list1"/>
    <dgm:cxn modelId="{E158D667-1820-4C7C-AE7B-C78A80C56737}" type="presParOf" srcId="{A15D8367-965A-4D78-8AE3-E8BB8041F760}" destId="{FD8F0868-62FD-43D8-A984-C2FC27EF8439}" srcOrd="15" destOrd="0" presId="urn:microsoft.com/office/officeart/2005/8/layout/list1"/>
    <dgm:cxn modelId="{C86DBCAC-2517-4DF5-9AD2-1714C36657C2}" type="presParOf" srcId="{A15D8367-965A-4D78-8AE3-E8BB8041F760}" destId="{FBA97E82-195E-46AB-A8FF-6A9F2EF828FB}" srcOrd="16" destOrd="0" presId="urn:microsoft.com/office/officeart/2005/8/layout/list1"/>
    <dgm:cxn modelId="{1BA2BBD7-F3FD-4F6B-9B63-D4CB31056FFA}" type="presParOf" srcId="{FBA97E82-195E-46AB-A8FF-6A9F2EF828FB}" destId="{8F9497C0-8FFF-483B-80AA-5F7D05AA968E}" srcOrd="0" destOrd="0" presId="urn:microsoft.com/office/officeart/2005/8/layout/list1"/>
    <dgm:cxn modelId="{3AD14AD9-6C30-428C-A7F9-43835C16EAAF}" type="presParOf" srcId="{FBA97E82-195E-46AB-A8FF-6A9F2EF828FB}" destId="{8A90BDF3-1304-42D2-80BF-0C26C125391E}" srcOrd="1" destOrd="0" presId="urn:microsoft.com/office/officeart/2005/8/layout/list1"/>
    <dgm:cxn modelId="{228CAEE3-5E12-4FB5-BF7A-8A88BC3850EF}" type="presParOf" srcId="{A15D8367-965A-4D78-8AE3-E8BB8041F760}" destId="{62B9FCFD-78DC-41EB-816F-14001BD4ED5C}" srcOrd="17" destOrd="0" presId="urn:microsoft.com/office/officeart/2005/8/layout/list1"/>
    <dgm:cxn modelId="{D8729258-E01C-415C-A4BF-9C7585C5BF3A}" type="presParOf" srcId="{A15D8367-965A-4D78-8AE3-E8BB8041F760}" destId="{4392C80D-4799-4272-B62C-5F4ADF9FDAF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E25E9D-C7C7-4BCE-BE90-2D03E1DCE394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981534-9D6A-4874-9A40-33945E293AD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dirty="0" smtClean="0"/>
            <a:t>Финансирование обучения студентов с полным возмещением затрат при реализации программ в сетевой форме</a:t>
          </a:r>
          <a:endParaRPr lang="ru-RU" sz="1600" dirty="0"/>
        </a:p>
      </dgm:t>
    </dgm:pt>
    <dgm:pt modelId="{5FCBE37A-8B40-471B-8AB6-CAE851BADD6A}" type="sibTrans" cxnId="{B45A50D9-D066-48C2-80E7-FCA2904591A8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420A82B6-D3A2-42C5-BDE0-7D1B6F768A9D}" type="parTrans" cxnId="{B45A50D9-D066-48C2-80E7-FCA2904591A8}">
      <dgm:prSet/>
      <dgm:spPr/>
      <dgm:t>
        <a:bodyPr/>
        <a:lstStyle/>
        <a:p>
          <a:endParaRPr lang="ru-RU"/>
        </a:p>
      </dgm:t>
    </dgm:pt>
    <dgm:pt modelId="{3CE56258-5816-46F4-9FE0-43775BB186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dirty="0" smtClean="0"/>
            <a:t>Обеспечение академической мобильности студентов в рамках сети </a:t>
          </a:r>
          <a:endParaRPr lang="ru-RU" sz="1600" dirty="0"/>
        </a:p>
      </dgm:t>
    </dgm:pt>
    <dgm:pt modelId="{941DFA47-CA09-47C1-8F31-FF9AB52405B1}" type="sibTrans" cxnId="{23DDAD49-4273-43BE-BD04-744E4521EA66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C3A6DB3D-1F7D-49CB-AA6E-4644D6D18608}" type="parTrans" cxnId="{23DDAD49-4273-43BE-BD04-744E4521EA66}">
      <dgm:prSet/>
      <dgm:spPr/>
      <dgm:t>
        <a:bodyPr/>
        <a:lstStyle/>
        <a:p>
          <a:endParaRPr lang="ru-RU"/>
        </a:p>
      </dgm:t>
    </dgm:pt>
    <dgm:pt modelId="{F9C52832-4DB5-4A2A-B846-6E2ECAC03FC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dirty="0" smtClean="0"/>
            <a:t>Финансирование обучения студентов за счет средств государственных субсидий при реализации программ в сетевой форме</a:t>
          </a:r>
          <a:endParaRPr lang="ru-RU" sz="1600" dirty="0"/>
        </a:p>
      </dgm:t>
    </dgm:pt>
    <dgm:pt modelId="{F67FACCC-C5E2-47CE-A09B-93DC3032B8EE}" type="parTrans" cxnId="{64FE5DE5-18D9-4EBA-AA04-D056F5C37920}">
      <dgm:prSet/>
      <dgm:spPr/>
      <dgm:t>
        <a:bodyPr/>
        <a:lstStyle/>
        <a:p>
          <a:endParaRPr lang="ru-RU"/>
        </a:p>
      </dgm:t>
    </dgm:pt>
    <dgm:pt modelId="{2FD5BDD4-BAFF-4DCE-A548-7184AA203C10}" type="sibTrans" cxnId="{64FE5DE5-18D9-4EBA-AA04-D056F5C37920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E6E6A522-C422-47F7-B4DF-D2B4592A2271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600" dirty="0" smtClean="0">
              <a:latin typeface="+mn-lt"/>
              <a:cs typeface="Times New Roman" pitchFamily="18" charset="0"/>
            </a:rPr>
            <a:t>Документ об образовании, выдаваемый выпускнику программы, реализованной в сетевой форме</a:t>
          </a:r>
          <a:endParaRPr lang="ru-RU" sz="1600" dirty="0">
            <a:latin typeface="+mn-lt"/>
            <a:cs typeface="Times New Roman" pitchFamily="18" charset="0"/>
          </a:endParaRPr>
        </a:p>
      </dgm:t>
    </dgm:pt>
    <dgm:pt modelId="{22E64EC2-794E-4A39-943B-1ECE81BFB890}" type="parTrans" cxnId="{B8C515D6-520E-4BE1-A77B-30075ADA701B}">
      <dgm:prSet/>
      <dgm:spPr/>
      <dgm:t>
        <a:bodyPr/>
        <a:lstStyle/>
        <a:p>
          <a:endParaRPr lang="ru-RU"/>
        </a:p>
      </dgm:t>
    </dgm:pt>
    <dgm:pt modelId="{41039E67-551F-44BF-B998-3DBACBA0C345}" type="sibTrans" cxnId="{B8C515D6-520E-4BE1-A77B-30075ADA701B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5CF3C2F5-10E6-485F-809A-E9877997477D}" type="pres">
      <dgm:prSet presAssocID="{C9E25E9D-C7C7-4BCE-BE90-2D03E1DCE3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B09D2-94D4-47A9-9529-82709F784F32}" type="pres">
      <dgm:prSet presAssocID="{3CE56258-5816-46F4-9FE0-43775BB186D8}" presName="node" presStyleLbl="node1" presStyleIdx="0" presStyleCnt="4" custScaleX="128682" custScaleY="128683" custRadScaleRad="84910" custRadScaleInc="8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E7F91-534C-4C19-A1B1-8AAF226A7388}" type="pres">
      <dgm:prSet presAssocID="{3CE56258-5816-46F4-9FE0-43775BB186D8}" presName="spNode" presStyleCnt="0"/>
      <dgm:spPr/>
    </dgm:pt>
    <dgm:pt modelId="{541E25BF-40AB-443B-BAF5-2B507CD39946}" type="pres">
      <dgm:prSet presAssocID="{941DFA47-CA09-47C1-8F31-FF9AB52405B1}" presName="sibTrans" presStyleLbl="sibTrans1D1" presStyleIdx="0" presStyleCnt="4"/>
      <dgm:spPr/>
      <dgm:t>
        <a:bodyPr/>
        <a:lstStyle/>
        <a:p>
          <a:endParaRPr lang="ru-RU"/>
        </a:p>
      </dgm:t>
    </dgm:pt>
    <dgm:pt modelId="{53233793-F320-4DD8-8E39-F2B5A121E6C3}" type="pres">
      <dgm:prSet presAssocID="{70981534-9D6A-4874-9A40-33945E293AD6}" presName="node" presStyleLbl="node1" presStyleIdx="1" presStyleCnt="4" custScaleX="128682" custScaleY="128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C14A7-39FE-4D25-841A-2B97BB31A459}" type="pres">
      <dgm:prSet presAssocID="{70981534-9D6A-4874-9A40-33945E293AD6}" presName="spNode" presStyleCnt="0"/>
      <dgm:spPr/>
    </dgm:pt>
    <dgm:pt modelId="{8E57C2FC-2FE9-4824-A5A1-DD9C0B8B1CF3}" type="pres">
      <dgm:prSet presAssocID="{5FCBE37A-8B40-471B-8AB6-CAE851BADD6A}" presName="sibTrans" presStyleLbl="sibTrans1D1" presStyleIdx="1" presStyleCnt="4"/>
      <dgm:spPr/>
      <dgm:t>
        <a:bodyPr/>
        <a:lstStyle/>
        <a:p>
          <a:endParaRPr lang="ru-RU"/>
        </a:p>
      </dgm:t>
    </dgm:pt>
    <dgm:pt modelId="{8E13733B-CFF7-4227-A8A1-CE3A77B18110}" type="pres">
      <dgm:prSet presAssocID="{E6E6A522-C422-47F7-B4DF-D2B4592A2271}" presName="node" presStyleLbl="node1" presStyleIdx="2" presStyleCnt="4" custScaleX="128682" custScaleY="128683" custRadScaleRad="83584" custRadScaleInc="-8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53885-61C3-4466-93D4-6824C1004D4D}" type="pres">
      <dgm:prSet presAssocID="{E6E6A522-C422-47F7-B4DF-D2B4592A2271}" presName="spNode" presStyleCnt="0"/>
      <dgm:spPr/>
    </dgm:pt>
    <dgm:pt modelId="{E99A6371-C55A-4A90-9DCC-BE94A8A94158}" type="pres">
      <dgm:prSet presAssocID="{41039E67-551F-44BF-B998-3DBACBA0C345}" presName="sibTrans" presStyleLbl="sibTrans1D1" presStyleIdx="2" presStyleCnt="4"/>
      <dgm:spPr/>
      <dgm:t>
        <a:bodyPr/>
        <a:lstStyle/>
        <a:p>
          <a:endParaRPr lang="ru-RU"/>
        </a:p>
      </dgm:t>
    </dgm:pt>
    <dgm:pt modelId="{A2C147BB-4D4B-4026-AFF9-06476799158B}" type="pres">
      <dgm:prSet presAssocID="{F9C52832-4DB5-4A2A-B846-6E2ECAC03FC1}" presName="node" presStyleLbl="node1" presStyleIdx="3" presStyleCnt="4" custScaleX="128682" custScaleY="128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9BB92-F184-41E9-8E21-506A370B3858}" type="pres">
      <dgm:prSet presAssocID="{F9C52832-4DB5-4A2A-B846-6E2ECAC03FC1}" presName="spNode" presStyleCnt="0"/>
      <dgm:spPr/>
    </dgm:pt>
    <dgm:pt modelId="{055EE29C-48DC-4EC6-826D-81238978CCC4}" type="pres">
      <dgm:prSet presAssocID="{2FD5BDD4-BAFF-4DCE-A548-7184AA203C10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64FE5DE5-18D9-4EBA-AA04-D056F5C37920}" srcId="{C9E25E9D-C7C7-4BCE-BE90-2D03E1DCE394}" destId="{F9C52832-4DB5-4A2A-B846-6E2ECAC03FC1}" srcOrd="3" destOrd="0" parTransId="{F67FACCC-C5E2-47CE-A09B-93DC3032B8EE}" sibTransId="{2FD5BDD4-BAFF-4DCE-A548-7184AA203C10}"/>
    <dgm:cxn modelId="{B8C515D6-520E-4BE1-A77B-30075ADA701B}" srcId="{C9E25E9D-C7C7-4BCE-BE90-2D03E1DCE394}" destId="{E6E6A522-C422-47F7-B4DF-D2B4592A2271}" srcOrd="2" destOrd="0" parTransId="{22E64EC2-794E-4A39-943B-1ECE81BFB890}" sibTransId="{41039E67-551F-44BF-B998-3DBACBA0C345}"/>
    <dgm:cxn modelId="{FF297FF3-DC83-4507-B2E1-1BE138669E77}" type="presOf" srcId="{E6E6A522-C422-47F7-B4DF-D2B4592A2271}" destId="{8E13733B-CFF7-4227-A8A1-CE3A77B18110}" srcOrd="0" destOrd="0" presId="urn:microsoft.com/office/officeart/2005/8/layout/cycle6"/>
    <dgm:cxn modelId="{B45A50D9-D066-48C2-80E7-FCA2904591A8}" srcId="{C9E25E9D-C7C7-4BCE-BE90-2D03E1DCE394}" destId="{70981534-9D6A-4874-9A40-33945E293AD6}" srcOrd="1" destOrd="0" parTransId="{420A82B6-D3A2-42C5-BDE0-7D1B6F768A9D}" sibTransId="{5FCBE37A-8B40-471B-8AB6-CAE851BADD6A}"/>
    <dgm:cxn modelId="{2B1443C1-A7B5-4372-8EE6-34902D2CC97A}" type="presOf" srcId="{41039E67-551F-44BF-B998-3DBACBA0C345}" destId="{E99A6371-C55A-4A90-9DCC-BE94A8A94158}" srcOrd="0" destOrd="0" presId="urn:microsoft.com/office/officeart/2005/8/layout/cycle6"/>
    <dgm:cxn modelId="{9A974B8F-BD5A-4BC1-82DA-7EDFDB0A1BC0}" type="presOf" srcId="{C9E25E9D-C7C7-4BCE-BE90-2D03E1DCE394}" destId="{5CF3C2F5-10E6-485F-809A-E9877997477D}" srcOrd="0" destOrd="0" presId="urn:microsoft.com/office/officeart/2005/8/layout/cycle6"/>
    <dgm:cxn modelId="{0E744DC7-2EB5-4812-A075-9694267126D6}" type="presOf" srcId="{F9C52832-4DB5-4A2A-B846-6E2ECAC03FC1}" destId="{A2C147BB-4D4B-4026-AFF9-06476799158B}" srcOrd="0" destOrd="0" presId="urn:microsoft.com/office/officeart/2005/8/layout/cycle6"/>
    <dgm:cxn modelId="{A2571768-0BA3-451F-9FF1-1F4B23FC80DB}" type="presOf" srcId="{70981534-9D6A-4874-9A40-33945E293AD6}" destId="{53233793-F320-4DD8-8E39-F2B5A121E6C3}" srcOrd="0" destOrd="0" presId="urn:microsoft.com/office/officeart/2005/8/layout/cycle6"/>
    <dgm:cxn modelId="{9E450AF8-5CBE-45FC-9516-B8ED602CFB6C}" type="presOf" srcId="{5FCBE37A-8B40-471B-8AB6-CAE851BADD6A}" destId="{8E57C2FC-2FE9-4824-A5A1-DD9C0B8B1CF3}" srcOrd="0" destOrd="0" presId="urn:microsoft.com/office/officeart/2005/8/layout/cycle6"/>
    <dgm:cxn modelId="{AE213837-0811-4554-8CB9-BFB2B3577DC3}" type="presOf" srcId="{941DFA47-CA09-47C1-8F31-FF9AB52405B1}" destId="{541E25BF-40AB-443B-BAF5-2B507CD39946}" srcOrd="0" destOrd="0" presId="urn:microsoft.com/office/officeart/2005/8/layout/cycle6"/>
    <dgm:cxn modelId="{48B82BCA-83E3-4739-9AB7-45E870CB9AB1}" type="presOf" srcId="{2FD5BDD4-BAFF-4DCE-A548-7184AA203C10}" destId="{055EE29C-48DC-4EC6-826D-81238978CCC4}" srcOrd="0" destOrd="0" presId="urn:microsoft.com/office/officeart/2005/8/layout/cycle6"/>
    <dgm:cxn modelId="{6DBAEC95-6400-48A9-8DA3-062963D510C7}" type="presOf" srcId="{3CE56258-5816-46F4-9FE0-43775BB186D8}" destId="{C45B09D2-94D4-47A9-9529-82709F784F32}" srcOrd="0" destOrd="0" presId="urn:microsoft.com/office/officeart/2005/8/layout/cycle6"/>
    <dgm:cxn modelId="{23DDAD49-4273-43BE-BD04-744E4521EA66}" srcId="{C9E25E9D-C7C7-4BCE-BE90-2D03E1DCE394}" destId="{3CE56258-5816-46F4-9FE0-43775BB186D8}" srcOrd="0" destOrd="0" parTransId="{C3A6DB3D-1F7D-49CB-AA6E-4644D6D18608}" sibTransId="{941DFA47-CA09-47C1-8F31-FF9AB52405B1}"/>
    <dgm:cxn modelId="{05940466-4E4D-4A01-8179-BDF5EF917E6F}" type="presParOf" srcId="{5CF3C2F5-10E6-485F-809A-E9877997477D}" destId="{C45B09D2-94D4-47A9-9529-82709F784F32}" srcOrd="0" destOrd="0" presId="urn:microsoft.com/office/officeart/2005/8/layout/cycle6"/>
    <dgm:cxn modelId="{42D38390-68CE-416E-B095-C165F16AB71B}" type="presParOf" srcId="{5CF3C2F5-10E6-485F-809A-E9877997477D}" destId="{4BAE7F91-534C-4C19-A1B1-8AAF226A7388}" srcOrd="1" destOrd="0" presId="urn:microsoft.com/office/officeart/2005/8/layout/cycle6"/>
    <dgm:cxn modelId="{B85A2E00-2212-40EE-BF7D-C2B7C194F9FE}" type="presParOf" srcId="{5CF3C2F5-10E6-485F-809A-E9877997477D}" destId="{541E25BF-40AB-443B-BAF5-2B507CD39946}" srcOrd="2" destOrd="0" presId="urn:microsoft.com/office/officeart/2005/8/layout/cycle6"/>
    <dgm:cxn modelId="{4C10C3D9-09C5-42D1-B42B-848C45C79120}" type="presParOf" srcId="{5CF3C2F5-10E6-485F-809A-E9877997477D}" destId="{53233793-F320-4DD8-8E39-F2B5A121E6C3}" srcOrd="3" destOrd="0" presId="urn:microsoft.com/office/officeart/2005/8/layout/cycle6"/>
    <dgm:cxn modelId="{D5D715D9-DA0B-4B78-BD05-1D22F9BF6B79}" type="presParOf" srcId="{5CF3C2F5-10E6-485F-809A-E9877997477D}" destId="{CE8C14A7-39FE-4D25-841A-2B97BB31A459}" srcOrd="4" destOrd="0" presId="urn:microsoft.com/office/officeart/2005/8/layout/cycle6"/>
    <dgm:cxn modelId="{C2ABC0B0-D45F-4CB7-A6BD-96813F1B9B6C}" type="presParOf" srcId="{5CF3C2F5-10E6-485F-809A-E9877997477D}" destId="{8E57C2FC-2FE9-4824-A5A1-DD9C0B8B1CF3}" srcOrd="5" destOrd="0" presId="urn:microsoft.com/office/officeart/2005/8/layout/cycle6"/>
    <dgm:cxn modelId="{4C778520-8756-42B6-B5C9-4F3F433B590D}" type="presParOf" srcId="{5CF3C2F5-10E6-485F-809A-E9877997477D}" destId="{8E13733B-CFF7-4227-A8A1-CE3A77B18110}" srcOrd="6" destOrd="0" presId="urn:microsoft.com/office/officeart/2005/8/layout/cycle6"/>
    <dgm:cxn modelId="{D0E8C586-B96D-486D-BC75-A78CD8194FE1}" type="presParOf" srcId="{5CF3C2F5-10E6-485F-809A-E9877997477D}" destId="{9B653885-61C3-4466-93D4-6824C1004D4D}" srcOrd="7" destOrd="0" presId="urn:microsoft.com/office/officeart/2005/8/layout/cycle6"/>
    <dgm:cxn modelId="{96AFB307-13BA-4FDC-804C-C10AF40C2BEF}" type="presParOf" srcId="{5CF3C2F5-10E6-485F-809A-E9877997477D}" destId="{E99A6371-C55A-4A90-9DCC-BE94A8A94158}" srcOrd="8" destOrd="0" presId="urn:microsoft.com/office/officeart/2005/8/layout/cycle6"/>
    <dgm:cxn modelId="{F21789C8-654D-4593-A07A-CCF6A93E19CA}" type="presParOf" srcId="{5CF3C2F5-10E6-485F-809A-E9877997477D}" destId="{A2C147BB-4D4B-4026-AFF9-06476799158B}" srcOrd="9" destOrd="0" presId="urn:microsoft.com/office/officeart/2005/8/layout/cycle6"/>
    <dgm:cxn modelId="{A909AB35-6EED-43D7-A31E-A2E139092862}" type="presParOf" srcId="{5CF3C2F5-10E6-485F-809A-E9877997477D}" destId="{D479BB92-F184-41E9-8E21-506A370B3858}" srcOrd="10" destOrd="0" presId="urn:microsoft.com/office/officeart/2005/8/layout/cycle6"/>
    <dgm:cxn modelId="{B7F2AAA7-D518-45C7-A404-7D1642FFEF0F}" type="presParOf" srcId="{5CF3C2F5-10E6-485F-809A-E9877997477D}" destId="{055EE29C-48DC-4EC6-826D-81238978CCC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8D5350-F660-4D82-B22E-D20CA0A84822}" type="doc">
      <dgm:prSet loTypeId="urn:microsoft.com/office/officeart/2005/8/layout/radial4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C930027-6572-4F06-B92C-21AE53EF746A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Финансирование обучения студентов за счет средств государственных субсидий при реализации программ в сетевой форме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C7DF1B8E-C466-4B85-BAF1-39FEE1F0FCAF}" type="parTrans" cxnId="{FD12187A-C8E7-46DE-82C9-3F4B9F30B91F}">
      <dgm:prSet/>
      <dgm:spPr/>
      <dgm:t>
        <a:bodyPr/>
        <a:lstStyle/>
        <a:p>
          <a:endParaRPr lang="ru-RU"/>
        </a:p>
      </dgm:t>
    </dgm:pt>
    <dgm:pt modelId="{EB825461-A93A-4309-963F-75905B703820}" type="sibTrans" cxnId="{FD12187A-C8E7-46DE-82C9-3F4B9F30B91F}">
      <dgm:prSet/>
      <dgm:spPr/>
      <dgm:t>
        <a:bodyPr/>
        <a:lstStyle/>
        <a:p>
          <a:endParaRPr lang="ru-RU"/>
        </a:p>
      </dgm:t>
    </dgm:pt>
    <dgm:pt modelId="{0C617F5E-2946-40FC-8039-73E6C675AEC0}">
      <dgm:prSet phldrT="[Текст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Оперативная корректировка </a:t>
          </a:r>
          <a:r>
            <a:rPr lang="ru-RU" baseline="0" dirty="0" smtClean="0">
              <a:latin typeface="+mn-lt"/>
              <a:cs typeface="Times New Roman" pitchFamily="18" charset="0"/>
            </a:rPr>
            <a:t>государственных заданий университетами - участниками сети и перераспределение государственной субсидии в течение финансового года между вузами</a:t>
          </a:r>
          <a:endParaRPr lang="ru-RU" dirty="0">
            <a:latin typeface="+mn-lt"/>
          </a:endParaRPr>
        </a:p>
      </dgm:t>
    </dgm:pt>
    <dgm:pt modelId="{68D32117-7229-4DB2-BD1B-7873A6C5A19D}" type="parTrans" cxnId="{7A6DF111-DBF3-442B-ACEB-1F1548243B7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004278F9-A87C-46D6-9BBC-EFA977798761}" type="sibTrans" cxnId="{7A6DF111-DBF3-442B-ACEB-1F1548243B73}">
      <dgm:prSet/>
      <dgm:spPr/>
      <dgm:t>
        <a:bodyPr/>
        <a:lstStyle/>
        <a:p>
          <a:endParaRPr lang="ru-RU"/>
        </a:p>
      </dgm:t>
    </dgm:pt>
    <dgm:pt modelId="{AC9CBD06-2C5D-4A44-A362-E54F12C805F8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baseline="0" dirty="0" smtClean="0">
              <a:latin typeface="+mn-lt"/>
              <a:cs typeface="Times New Roman" pitchFamily="18" charset="0"/>
            </a:rPr>
            <a:t>Конкурс на реализацию программ в сетевой форме с отдельным финансированием</a:t>
          </a:r>
          <a:endParaRPr lang="ru-RU" dirty="0">
            <a:latin typeface="+mn-lt"/>
          </a:endParaRPr>
        </a:p>
      </dgm:t>
    </dgm:pt>
    <dgm:pt modelId="{7AB47797-1D70-43ED-B4E5-9C9782CCC42A}" type="parTrans" cxnId="{06725760-C7BA-4E32-AA8D-73567F95159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EAC7A5F2-F7F3-4794-B744-9A829EA6C54E}" type="sibTrans" cxnId="{06725760-C7BA-4E32-AA8D-73567F951596}">
      <dgm:prSet/>
      <dgm:spPr/>
      <dgm:t>
        <a:bodyPr/>
        <a:lstStyle/>
        <a:p>
          <a:endParaRPr lang="ru-RU"/>
        </a:p>
      </dgm:t>
    </dgm:pt>
    <dgm:pt modelId="{7D3B377C-0AC8-4E9F-BCF3-30044EEFB122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aseline="0" dirty="0" smtClean="0">
              <a:latin typeface="+mn-lt"/>
              <a:cs typeface="Times New Roman" pitchFamily="18" charset="0"/>
            </a:rPr>
            <a:t>Внесение изменений в Программы развития </a:t>
          </a:r>
          <a:endParaRPr lang="ru-RU" dirty="0">
            <a:latin typeface="+mn-lt"/>
          </a:endParaRPr>
        </a:p>
      </dgm:t>
    </dgm:pt>
    <dgm:pt modelId="{CC1721FC-F932-4DF3-9D52-B9F94D98C55D}" type="parTrans" cxnId="{89793B3C-8787-4A5D-BC11-A4B786EE8B2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DC2192A-D51F-415F-AE53-1E5A5EA98C38}" type="sibTrans" cxnId="{89793B3C-8787-4A5D-BC11-A4B786EE8B2B}">
      <dgm:prSet/>
      <dgm:spPr/>
      <dgm:t>
        <a:bodyPr/>
        <a:lstStyle/>
        <a:p>
          <a:endParaRPr lang="ru-RU"/>
        </a:p>
      </dgm:t>
    </dgm:pt>
    <dgm:pt modelId="{A0558E97-73F5-417B-987A-67320C0F5B2B}" type="pres">
      <dgm:prSet presAssocID="{F18D5350-F660-4D82-B22E-D20CA0A848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02A2B5-2ABE-4B35-82AD-BB378F0F82E5}" type="pres">
      <dgm:prSet presAssocID="{6C930027-6572-4F06-B92C-21AE53EF746A}" presName="centerShape" presStyleLbl="node0" presStyleIdx="0" presStyleCnt="1" custScaleX="105057" custScaleY="102009"/>
      <dgm:spPr/>
      <dgm:t>
        <a:bodyPr/>
        <a:lstStyle/>
        <a:p>
          <a:endParaRPr lang="ru-RU"/>
        </a:p>
      </dgm:t>
    </dgm:pt>
    <dgm:pt modelId="{58F08311-F025-4BF0-A90F-8CF26A701EEA}" type="pres">
      <dgm:prSet presAssocID="{68D32117-7229-4DB2-BD1B-7873A6C5A19D}" presName="parTrans" presStyleLbl="bgSibTrans2D1" presStyleIdx="0" presStyleCnt="3" custAng="10922749" custScaleX="34429" custScaleY="114179" custLinFactNeighborX="28996" custLinFactNeighborY="69808"/>
      <dgm:spPr/>
      <dgm:t>
        <a:bodyPr/>
        <a:lstStyle/>
        <a:p>
          <a:endParaRPr lang="ru-RU"/>
        </a:p>
      </dgm:t>
    </dgm:pt>
    <dgm:pt modelId="{68A12BC9-BBB5-45D2-9B04-5A8BFBEC7BBF}" type="pres">
      <dgm:prSet presAssocID="{0C617F5E-2946-40FC-8039-73E6C675AEC0}" presName="node" presStyleLbl="node1" presStyleIdx="0" presStyleCnt="3" custRadScaleRad="104617" custRadScaleInc="5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055A5-C29C-4D31-B63D-31C30D69FAA8}" type="pres">
      <dgm:prSet presAssocID="{7AB47797-1D70-43ED-B4E5-9C9782CCC42A}" presName="parTrans" presStyleLbl="bgSibTrans2D1" presStyleIdx="1" presStyleCnt="3" custAng="10800000" custScaleX="45396" custLinFactNeighborX="-789" custLinFactNeighborY="78839"/>
      <dgm:spPr/>
      <dgm:t>
        <a:bodyPr/>
        <a:lstStyle/>
        <a:p>
          <a:endParaRPr lang="ru-RU"/>
        </a:p>
      </dgm:t>
    </dgm:pt>
    <dgm:pt modelId="{39402871-B7A6-4FC9-95D2-FDAE847946AD}" type="pres">
      <dgm:prSet presAssocID="{AC9CBD06-2C5D-4A44-A362-E54F12C805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F12EB-2FAF-4906-8A2D-2C087810B11E}" type="pres">
      <dgm:prSet presAssocID="{CC1721FC-F932-4DF3-9D52-B9F94D98C55D}" presName="parTrans" presStyleLbl="bgSibTrans2D1" presStyleIdx="2" presStyleCnt="3" custAng="10584187" custScaleX="35966" custScaleY="100879" custLinFactNeighborX="-28184" custLinFactNeighborY="66312"/>
      <dgm:spPr/>
      <dgm:t>
        <a:bodyPr/>
        <a:lstStyle/>
        <a:p>
          <a:endParaRPr lang="ru-RU"/>
        </a:p>
      </dgm:t>
    </dgm:pt>
    <dgm:pt modelId="{C98A36CE-F418-46A9-AF5D-9C625BB162D8}" type="pres">
      <dgm:prSet presAssocID="{7D3B377C-0AC8-4E9F-BCF3-30044EEFB122}" presName="node" presStyleLbl="node1" presStyleIdx="2" presStyleCnt="3" custRadScaleRad="104411" custRadScaleInc="-5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BDCB7C-28B9-49A7-AF5C-9F33A1C283E9}" type="presOf" srcId="{7AB47797-1D70-43ED-B4E5-9C9782CCC42A}" destId="{6B7055A5-C29C-4D31-B63D-31C30D69FAA8}" srcOrd="0" destOrd="0" presId="urn:microsoft.com/office/officeart/2005/8/layout/radial4"/>
    <dgm:cxn modelId="{943CFD50-5106-4072-82D5-2A66AF60BEDF}" type="presOf" srcId="{68D32117-7229-4DB2-BD1B-7873A6C5A19D}" destId="{58F08311-F025-4BF0-A90F-8CF26A701EEA}" srcOrd="0" destOrd="0" presId="urn:microsoft.com/office/officeart/2005/8/layout/radial4"/>
    <dgm:cxn modelId="{C2D52E71-D0C7-463F-B606-8180DD3F2843}" type="presOf" srcId="{CC1721FC-F932-4DF3-9D52-B9F94D98C55D}" destId="{79BF12EB-2FAF-4906-8A2D-2C087810B11E}" srcOrd="0" destOrd="0" presId="urn:microsoft.com/office/officeart/2005/8/layout/radial4"/>
    <dgm:cxn modelId="{FD12187A-C8E7-46DE-82C9-3F4B9F30B91F}" srcId="{F18D5350-F660-4D82-B22E-D20CA0A84822}" destId="{6C930027-6572-4F06-B92C-21AE53EF746A}" srcOrd="0" destOrd="0" parTransId="{C7DF1B8E-C466-4B85-BAF1-39FEE1F0FCAF}" sibTransId="{EB825461-A93A-4309-963F-75905B703820}"/>
    <dgm:cxn modelId="{36AA7AE3-1540-4CFD-BCCB-C8A234E7DA32}" type="presOf" srcId="{6C930027-6572-4F06-B92C-21AE53EF746A}" destId="{6702A2B5-2ABE-4B35-82AD-BB378F0F82E5}" srcOrd="0" destOrd="0" presId="urn:microsoft.com/office/officeart/2005/8/layout/radial4"/>
    <dgm:cxn modelId="{89793B3C-8787-4A5D-BC11-A4B786EE8B2B}" srcId="{6C930027-6572-4F06-B92C-21AE53EF746A}" destId="{7D3B377C-0AC8-4E9F-BCF3-30044EEFB122}" srcOrd="2" destOrd="0" parTransId="{CC1721FC-F932-4DF3-9D52-B9F94D98C55D}" sibTransId="{FDC2192A-D51F-415F-AE53-1E5A5EA98C38}"/>
    <dgm:cxn modelId="{82320361-EA47-4D5F-9AA2-26A1BBA4AEBE}" type="presOf" srcId="{F18D5350-F660-4D82-B22E-D20CA0A84822}" destId="{A0558E97-73F5-417B-987A-67320C0F5B2B}" srcOrd="0" destOrd="0" presId="urn:microsoft.com/office/officeart/2005/8/layout/radial4"/>
    <dgm:cxn modelId="{7A6DF111-DBF3-442B-ACEB-1F1548243B73}" srcId="{6C930027-6572-4F06-B92C-21AE53EF746A}" destId="{0C617F5E-2946-40FC-8039-73E6C675AEC0}" srcOrd="0" destOrd="0" parTransId="{68D32117-7229-4DB2-BD1B-7873A6C5A19D}" sibTransId="{004278F9-A87C-46D6-9BBC-EFA977798761}"/>
    <dgm:cxn modelId="{06725760-C7BA-4E32-AA8D-73567F951596}" srcId="{6C930027-6572-4F06-B92C-21AE53EF746A}" destId="{AC9CBD06-2C5D-4A44-A362-E54F12C805F8}" srcOrd="1" destOrd="0" parTransId="{7AB47797-1D70-43ED-B4E5-9C9782CCC42A}" sibTransId="{EAC7A5F2-F7F3-4794-B744-9A829EA6C54E}"/>
    <dgm:cxn modelId="{6462BD2D-4344-486A-8CC4-C4F00022223D}" type="presOf" srcId="{7D3B377C-0AC8-4E9F-BCF3-30044EEFB122}" destId="{C98A36CE-F418-46A9-AF5D-9C625BB162D8}" srcOrd="0" destOrd="0" presId="urn:microsoft.com/office/officeart/2005/8/layout/radial4"/>
    <dgm:cxn modelId="{A62159F9-8802-4E28-8194-949BD40068CD}" type="presOf" srcId="{0C617F5E-2946-40FC-8039-73E6C675AEC0}" destId="{68A12BC9-BBB5-45D2-9B04-5A8BFBEC7BBF}" srcOrd="0" destOrd="0" presId="urn:microsoft.com/office/officeart/2005/8/layout/radial4"/>
    <dgm:cxn modelId="{597860A4-5766-4A6F-B93B-FA582DD6BA68}" type="presOf" srcId="{AC9CBD06-2C5D-4A44-A362-E54F12C805F8}" destId="{39402871-B7A6-4FC9-95D2-FDAE847946AD}" srcOrd="0" destOrd="0" presId="urn:microsoft.com/office/officeart/2005/8/layout/radial4"/>
    <dgm:cxn modelId="{851A3F99-1D0F-40CE-A884-251572FBA21E}" type="presParOf" srcId="{A0558E97-73F5-417B-987A-67320C0F5B2B}" destId="{6702A2B5-2ABE-4B35-82AD-BB378F0F82E5}" srcOrd="0" destOrd="0" presId="urn:microsoft.com/office/officeart/2005/8/layout/radial4"/>
    <dgm:cxn modelId="{DE3E0E21-BE07-41F1-817F-2EA2A2EE7EF1}" type="presParOf" srcId="{A0558E97-73F5-417B-987A-67320C0F5B2B}" destId="{58F08311-F025-4BF0-A90F-8CF26A701EEA}" srcOrd="1" destOrd="0" presId="urn:microsoft.com/office/officeart/2005/8/layout/radial4"/>
    <dgm:cxn modelId="{52D48BDA-BCCF-4E40-A3EF-7B0B19AAD965}" type="presParOf" srcId="{A0558E97-73F5-417B-987A-67320C0F5B2B}" destId="{68A12BC9-BBB5-45D2-9B04-5A8BFBEC7BBF}" srcOrd="2" destOrd="0" presId="urn:microsoft.com/office/officeart/2005/8/layout/radial4"/>
    <dgm:cxn modelId="{5F0F0E67-DFAD-4584-B006-9B5F062B1AD7}" type="presParOf" srcId="{A0558E97-73F5-417B-987A-67320C0F5B2B}" destId="{6B7055A5-C29C-4D31-B63D-31C30D69FAA8}" srcOrd="3" destOrd="0" presId="urn:microsoft.com/office/officeart/2005/8/layout/radial4"/>
    <dgm:cxn modelId="{F5EBBF20-C05D-4BF6-9FB6-B54BEB93F712}" type="presParOf" srcId="{A0558E97-73F5-417B-987A-67320C0F5B2B}" destId="{39402871-B7A6-4FC9-95D2-FDAE847946AD}" srcOrd="4" destOrd="0" presId="urn:microsoft.com/office/officeart/2005/8/layout/radial4"/>
    <dgm:cxn modelId="{950A2114-ACBB-4E62-9902-E35C44798929}" type="presParOf" srcId="{A0558E97-73F5-417B-987A-67320C0F5B2B}" destId="{79BF12EB-2FAF-4906-8A2D-2C087810B11E}" srcOrd="5" destOrd="0" presId="urn:microsoft.com/office/officeart/2005/8/layout/radial4"/>
    <dgm:cxn modelId="{283B27ED-53B2-4F3E-9190-FBC37DF2BEEF}" type="presParOf" srcId="{A0558E97-73F5-417B-987A-67320C0F5B2B}" destId="{C98A36CE-F418-46A9-AF5D-9C625BB162D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7918D5-28EF-4D82-9553-7FAD82BF4E0F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3561A25C-C2B5-4954-A173-7DAA34B00B59}">
      <dgm:prSet phldrT="[Текст]"/>
      <dgm:spPr>
        <a:solidFill>
          <a:srgbClr val="0070C0"/>
        </a:solidFill>
      </dgm:spPr>
      <dgm:t>
        <a:bodyPr/>
        <a:lstStyle/>
        <a:p>
          <a:pPr rtl="0"/>
          <a:r>
            <a:rPr lang="ru-RU" dirty="0" smtClean="0"/>
            <a:t>Финансирование обучения студентов с полным возмещением затрат при реализации программ в сетевой форме</a:t>
          </a:r>
          <a:endParaRPr lang="ru-RU" dirty="0"/>
        </a:p>
      </dgm:t>
    </dgm:pt>
    <dgm:pt modelId="{EAA92937-7200-4CAC-8FC7-4D573BFC5C74}" type="parTrans" cxnId="{4B17B11A-54C1-4DEE-B06A-833A22E9798B}">
      <dgm:prSet/>
      <dgm:spPr/>
      <dgm:t>
        <a:bodyPr/>
        <a:lstStyle/>
        <a:p>
          <a:endParaRPr lang="ru-RU"/>
        </a:p>
      </dgm:t>
    </dgm:pt>
    <dgm:pt modelId="{4B7FBD1E-7855-4013-BA88-866EEB8B23D3}" type="sibTrans" cxnId="{4B17B11A-54C1-4DEE-B06A-833A22E9798B}">
      <dgm:prSet/>
      <dgm:spPr/>
      <dgm:t>
        <a:bodyPr/>
        <a:lstStyle/>
        <a:p>
          <a:endParaRPr lang="ru-RU"/>
        </a:p>
      </dgm:t>
    </dgm:pt>
    <dgm:pt modelId="{0E57C452-BA27-42ED-A0D7-3323D97F4B09}">
      <dgm:prSet phldrT="[Текст]"/>
      <dgm:spPr>
        <a:solidFill>
          <a:schemeClr val="bg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aseline="0" dirty="0" smtClean="0">
              <a:latin typeface="+mn-lt"/>
              <a:cs typeface="Times New Roman" pitchFamily="18" charset="0"/>
            </a:rPr>
            <a:t>Установление единой стоимости обучения в университетах-участниках сети</a:t>
          </a:r>
          <a:endParaRPr lang="ru-RU" dirty="0">
            <a:latin typeface="+mn-lt"/>
          </a:endParaRPr>
        </a:p>
      </dgm:t>
    </dgm:pt>
    <dgm:pt modelId="{211FF093-6946-4522-B951-EDED2D761162}" type="parTrans" cxnId="{0E9D401B-28F4-4D1F-AD66-0D001CBF798C}">
      <dgm:prSet/>
      <dgm:spPr/>
      <dgm:t>
        <a:bodyPr/>
        <a:lstStyle/>
        <a:p>
          <a:endParaRPr lang="ru-RU"/>
        </a:p>
      </dgm:t>
    </dgm:pt>
    <dgm:pt modelId="{151C4145-AB4E-4EB1-99C0-A5F96DBC93B8}" type="sibTrans" cxnId="{0E9D401B-28F4-4D1F-AD66-0D001CBF798C}">
      <dgm:prSet/>
      <dgm:spPr/>
      <dgm:t>
        <a:bodyPr/>
        <a:lstStyle/>
        <a:p>
          <a:endParaRPr lang="ru-RU"/>
        </a:p>
      </dgm:t>
    </dgm:pt>
    <dgm:pt modelId="{0435A429-AEAA-4BDB-9B40-1CA6000F6E9E}" type="pres">
      <dgm:prSet presAssocID="{987918D5-28EF-4D82-9553-7FAD82BF4E0F}" presName="linearFlow" presStyleCnt="0">
        <dgm:presLayoutVars>
          <dgm:resizeHandles val="exact"/>
        </dgm:presLayoutVars>
      </dgm:prSet>
      <dgm:spPr/>
    </dgm:pt>
    <dgm:pt modelId="{9FE041E8-3297-4E84-8A8A-AB34CEC03EFA}" type="pres">
      <dgm:prSet presAssocID="{3561A25C-C2B5-4954-A173-7DAA34B00B59}" presName="node" presStyleLbl="node1" presStyleIdx="0" presStyleCnt="2" custScaleX="112231" custScaleY="89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CA7CC-6411-41F2-878E-2F4A099F5A7D}" type="pres">
      <dgm:prSet presAssocID="{4B7FBD1E-7855-4013-BA88-866EEB8B23D3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317D73F-1C7D-48B4-ABC9-1961958D20AA}" type="pres">
      <dgm:prSet presAssocID="{4B7FBD1E-7855-4013-BA88-866EEB8B23D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37F415F-595F-42D9-BC48-004FB10FD5B6}" type="pres">
      <dgm:prSet presAssocID="{0E57C452-BA27-42ED-A0D7-3323D97F4B09}" presName="node" presStyleLbl="node1" presStyleIdx="1" presStyleCnt="2" custScaleX="112858" custScaleY="66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E9341F-CFCE-4E38-BFA4-AB5D107393C3}" type="presOf" srcId="{4B7FBD1E-7855-4013-BA88-866EEB8B23D3}" destId="{5317D73F-1C7D-48B4-ABC9-1961958D20AA}" srcOrd="1" destOrd="0" presId="urn:microsoft.com/office/officeart/2005/8/layout/process2"/>
    <dgm:cxn modelId="{4B17B11A-54C1-4DEE-B06A-833A22E9798B}" srcId="{987918D5-28EF-4D82-9553-7FAD82BF4E0F}" destId="{3561A25C-C2B5-4954-A173-7DAA34B00B59}" srcOrd="0" destOrd="0" parTransId="{EAA92937-7200-4CAC-8FC7-4D573BFC5C74}" sibTransId="{4B7FBD1E-7855-4013-BA88-866EEB8B23D3}"/>
    <dgm:cxn modelId="{0E9D401B-28F4-4D1F-AD66-0D001CBF798C}" srcId="{987918D5-28EF-4D82-9553-7FAD82BF4E0F}" destId="{0E57C452-BA27-42ED-A0D7-3323D97F4B09}" srcOrd="1" destOrd="0" parTransId="{211FF093-6946-4522-B951-EDED2D761162}" sibTransId="{151C4145-AB4E-4EB1-99C0-A5F96DBC93B8}"/>
    <dgm:cxn modelId="{F218E71B-8DFB-4ABC-A183-B641C1DC477C}" type="presOf" srcId="{4B7FBD1E-7855-4013-BA88-866EEB8B23D3}" destId="{8C6CA7CC-6411-41F2-878E-2F4A099F5A7D}" srcOrd="0" destOrd="0" presId="urn:microsoft.com/office/officeart/2005/8/layout/process2"/>
    <dgm:cxn modelId="{EB0E80DE-4D6C-4107-AA52-BCE606E15ED9}" type="presOf" srcId="{3561A25C-C2B5-4954-A173-7DAA34B00B59}" destId="{9FE041E8-3297-4E84-8A8A-AB34CEC03EFA}" srcOrd="0" destOrd="0" presId="urn:microsoft.com/office/officeart/2005/8/layout/process2"/>
    <dgm:cxn modelId="{483C927B-CC5D-4678-B113-D33C3B2AECC5}" type="presOf" srcId="{0E57C452-BA27-42ED-A0D7-3323D97F4B09}" destId="{437F415F-595F-42D9-BC48-004FB10FD5B6}" srcOrd="0" destOrd="0" presId="urn:microsoft.com/office/officeart/2005/8/layout/process2"/>
    <dgm:cxn modelId="{D19ED045-B98E-4082-86DF-5B38EB9153EB}" type="presOf" srcId="{987918D5-28EF-4D82-9553-7FAD82BF4E0F}" destId="{0435A429-AEAA-4BDB-9B40-1CA6000F6E9E}" srcOrd="0" destOrd="0" presId="urn:microsoft.com/office/officeart/2005/8/layout/process2"/>
    <dgm:cxn modelId="{F8807E9E-57F5-4716-AA24-4D1DF7F832F9}" type="presParOf" srcId="{0435A429-AEAA-4BDB-9B40-1CA6000F6E9E}" destId="{9FE041E8-3297-4E84-8A8A-AB34CEC03EFA}" srcOrd="0" destOrd="0" presId="urn:microsoft.com/office/officeart/2005/8/layout/process2"/>
    <dgm:cxn modelId="{6D435ED6-4D3E-4781-894C-EEEA23E80778}" type="presParOf" srcId="{0435A429-AEAA-4BDB-9B40-1CA6000F6E9E}" destId="{8C6CA7CC-6411-41F2-878E-2F4A099F5A7D}" srcOrd="1" destOrd="0" presId="urn:microsoft.com/office/officeart/2005/8/layout/process2"/>
    <dgm:cxn modelId="{9E59DC41-A157-4191-8EB4-7369E6B3FFD2}" type="presParOf" srcId="{8C6CA7CC-6411-41F2-878E-2F4A099F5A7D}" destId="{5317D73F-1C7D-48B4-ABC9-1961958D20AA}" srcOrd="0" destOrd="0" presId="urn:microsoft.com/office/officeart/2005/8/layout/process2"/>
    <dgm:cxn modelId="{04A0E6B2-DB15-4784-9D74-476EDEAFB530}" type="presParOf" srcId="{0435A429-AEAA-4BDB-9B40-1CA6000F6E9E}" destId="{437F415F-595F-42D9-BC48-004FB10FD5B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8D5350-F660-4D82-B22E-D20CA0A84822}" type="doc">
      <dgm:prSet loTypeId="urn:microsoft.com/office/officeart/2005/8/layout/radial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930027-6572-4F06-B92C-21AE53EF746A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Обеспечение академической мобильности студентов в рамках сети 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C7DF1B8E-C466-4B85-BAF1-39FEE1F0FCAF}" type="parTrans" cxnId="{FD12187A-C8E7-46DE-82C9-3F4B9F30B91F}">
      <dgm:prSet/>
      <dgm:spPr/>
      <dgm:t>
        <a:bodyPr/>
        <a:lstStyle/>
        <a:p>
          <a:endParaRPr lang="ru-RU"/>
        </a:p>
      </dgm:t>
    </dgm:pt>
    <dgm:pt modelId="{EB825461-A93A-4309-963F-75905B703820}" type="sibTrans" cxnId="{FD12187A-C8E7-46DE-82C9-3F4B9F30B91F}">
      <dgm:prSet/>
      <dgm:spPr/>
      <dgm:t>
        <a:bodyPr/>
        <a:lstStyle/>
        <a:p>
          <a:endParaRPr lang="ru-RU"/>
        </a:p>
      </dgm:t>
    </dgm:pt>
    <dgm:pt modelId="{0C617F5E-2946-40FC-8039-73E6C675AEC0}">
      <dgm:prSet phldrT="[Текст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baseline="0" dirty="0" smtClean="0">
              <a:latin typeface="+mn-lt"/>
              <a:cs typeface="Times New Roman" pitchFamily="18" charset="0"/>
            </a:rPr>
            <a:t>Введение повышающего коэффициента к </a:t>
          </a:r>
          <a:r>
            <a:rPr lang="ru-RU" baseline="0" dirty="0" err="1" smtClean="0">
              <a:latin typeface="+mn-lt"/>
              <a:cs typeface="Times New Roman" pitchFamily="18" charset="0"/>
            </a:rPr>
            <a:t>подушевому</a:t>
          </a:r>
          <a:r>
            <a:rPr lang="ru-RU" baseline="0" dirty="0" smtClean="0">
              <a:latin typeface="+mn-lt"/>
              <a:cs typeface="Times New Roman" pitchFamily="18" charset="0"/>
            </a:rPr>
            <a:t> финансированию для обучающихся по СОП</a:t>
          </a:r>
          <a:endParaRPr lang="ru-RU" dirty="0">
            <a:latin typeface="+mn-lt"/>
          </a:endParaRPr>
        </a:p>
      </dgm:t>
    </dgm:pt>
    <dgm:pt modelId="{68D32117-7229-4DB2-BD1B-7873A6C5A19D}" type="parTrans" cxnId="{7A6DF111-DBF3-442B-ACEB-1F1548243B7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004278F9-A87C-46D6-9BBC-EFA977798761}" type="sibTrans" cxnId="{7A6DF111-DBF3-442B-ACEB-1F1548243B73}">
      <dgm:prSet/>
      <dgm:spPr/>
      <dgm:t>
        <a:bodyPr/>
        <a:lstStyle/>
        <a:p>
          <a:endParaRPr lang="ru-RU"/>
        </a:p>
      </dgm:t>
    </dgm:pt>
    <dgm:pt modelId="{AC9CBD06-2C5D-4A44-A362-E54F12C805F8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baseline="0" dirty="0" smtClean="0">
              <a:latin typeface="+mn-lt"/>
              <a:cs typeface="Times New Roman" pitchFamily="18" charset="0"/>
            </a:rPr>
            <a:t>Адресные стипендии (гранты) обучающимся по СОП</a:t>
          </a:r>
          <a:endParaRPr lang="ru-RU" dirty="0">
            <a:latin typeface="+mn-lt"/>
          </a:endParaRPr>
        </a:p>
      </dgm:t>
    </dgm:pt>
    <dgm:pt modelId="{7AB47797-1D70-43ED-B4E5-9C9782CCC42A}" type="parTrans" cxnId="{06725760-C7BA-4E32-AA8D-73567F95159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EAC7A5F2-F7F3-4794-B744-9A829EA6C54E}" type="sibTrans" cxnId="{06725760-C7BA-4E32-AA8D-73567F951596}">
      <dgm:prSet/>
      <dgm:spPr/>
      <dgm:t>
        <a:bodyPr/>
        <a:lstStyle/>
        <a:p>
          <a:endParaRPr lang="ru-RU"/>
        </a:p>
      </dgm:t>
    </dgm:pt>
    <dgm:pt modelId="{A0558E97-73F5-417B-987A-67320C0F5B2B}" type="pres">
      <dgm:prSet presAssocID="{F18D5350-F660-4D82-B22E-D20CA0A848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02A2B5-2ABE-4B35-82AD-BB378F0F82E5}" type="pres">
      <dgm:prSet presAssocID="{6C930027-6572-4F06-B92C-21AE53EF746A}" presName="centerShape" presStyleLbl="node0" presStyleIdx="0" presStyleCnt="1" custScaleX="105057" custScaleY="102009" custLinFactNeighborX="74" custLinFactNeighborY="8740"/>
      <dgm:spPr/>
      <dgm:t>
        <a:bodyPr/>
        <a:lstStyle/>
        <a:p>
          <a:endParaRPr lang="ru-RU"/>
        </a:p>
      </dgm:t>
    </dgm:pt>
    <dgm:pt modelId="{58F08311-F025-4BF0-A90F-8CF26A701EEA}" type="pres">
      <dgm:prSet presAssocID="{68D32117-7229-4DB2-BD1B-7873A6C5A19D}" presName="parTrans" presStyleLbl="bgSibTrans2D1" presStyleIdx="0" presStyleCnt="2" custAng="10922749" custScaleX="34429" custScaleY="114179" custLinFactNeighborX="22457" custLinFactNeighborY="74635"/>
      <dgm:spPr/>
      <dgm:t>
        <a:bodyPr/>
        <a:lstStyle/>
        <a:p>
          <a:endParaRPr lang="ru-RU"/>
        </a:p>
      </dgm:t>
    </dgm:pt>
    <dgm:pt modelId="{68A12BC9-BBB5-45D2-9B04-5A8BFBEC7BBF}" type="pres">
      <dgm:prSet presAssocID="{0C617F5E-2946-40FC-8039-73E6C675AEC0}" presName="node" presStyleLbl="node1" presStyleIdx="0" presStyleCnt="2" custRadScaleRad="90856" custRadScaleInc="12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055A5-C29C-4D31-B63D-31C30D69FAA8}" type="pres">
      <dgm:prSet presAssocID="{7AB47797-1D70-43ED-B4E5-9C9782CCC42A}" presName="parTrans" presStyleLbl="bgSibTrans2D1" presStyleIdx="1" presStyleCnt="2" custAng="10800000" custScaleX="35052" custScaleY="112679" custLinFactNeighborX="-25873" custLinFactNeighborY="60403"/>
      <dgm:spPr/>
      <dgm:t>
        <a:bodyPr/>
        <a:lstStyle/>
        <a:p>
          <a:endParaRPr lang="ru-RU"/>
        </a:p>
      </dgm:t>
    </dgm:pt>
    <dgm:pt modelId="{39402871-B7A6-4FC9-95D2-FDAE847946AD}" type="pres">
      <dgm:prSet presAssocID="{AC9CBD06-2C5D-4A44-A362-E54F12C805F8}" presName="node" presStyleLbl="node1" presStyleIdx="1" presStyleCnt="2" custRadScaleRad="98982" custRadScaleInc="-7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2187A-C8E7-46DE-82C9-3F4B9F30B91F}" srcId="{F18D5350-F660-4D82-B22E-D20CA0A84822}" destId="{6C930027-6572-4F06-B92C-21AE53EF746A}" srcOrd="0" destOrd="0" parTransId="{C7DF1B8E-C466-4B85-BAF1-39FEE1F0FCAF}" sibTransId="{EB825461-A93A-4309-963F-75905B703820}"/>
    <dgm:cxn modelId="{636E58EC-D300-445A-A03F-8FDEFE086875}" type="presOf" srcId="{6C930027-6572-4F06-B92C-21AE53EF746A}" destId="{6702A2B5-2ABE-4B35-82AD-BB378F0F82E5}" srcOrd="0" destOrd="0" presId="urn:microsoft.com/office/officeart/2005/8/layout/radial4"/>
    <dgm:cxn modelId="{8FBC4E37-7109-4547-9F4C-F0BFEA01D46F}" type="presOf" srcId="{AC9CBD06-2C5D-4A44-A362-E54F12C805F8}" destId="{39402871-B7A6-4FC9-95D2-FDAE847946AD}" srcOrd="0" destOrd="0" presId="urn:microsoft.com/office/officeart/2005/8/layout/radial4"/>
    <dgm:cxn modelId="{7A6DF111-DBF3-442B-ACEB-1F1548243B73}" srcId="{6C930027-6572-4F06-B92C-21AE53EF746A}" destId="{0C617F5E-2946-40FC-8039-73E6C675AEC0}" srcOrd="0" destOrd="0" parTransId="{68D32117-7229-4DB2-BD1B-7873A6C5A19D}" sibTransId="{004278F9-A87C-46D6-9BBC-EFA977798761}"/>
    <dgm:cxn modelId="{09B1ACCE-7F62-4DBF-9B24-4D10DFFFE54C}" type="presOf" srcId="{68D32117-7229-4DB2-BD1B-7873A6C5A19D}" destId="{58F08311-F025-4BF0-A90F-8CF26A701EEA}" srcOrd="0" destOrd="0" presId="urn:microsoft.com/office/officeart/2005/8/layout/radial4"/>
    <dgm:cxn modelId="{1E1B27EE-9DCF-4ACD-B8B5-87CFA28FDAA3}" type="presOf" srcId="{7AB47797-1D70-43ED-B4E5-9C9782CCC42A}" destId="{6B7055A5-C29C-4D31-B63D-31C30D69FAA8}" srcOrd="0" destOrd="0" presId="urn:microsoft.com/office/officeart/2005/8/layout/radial4"/>
    <dgm:cxn modelId="{B10A9239-C0F4-4D3D-89C5-66832EEF7570}" type="presOf" srcId="{F18D5350-F660-4D82-B22E-D20CA0A84822}" destId="{A0558E97-73F5-417B-987A-67320C0F5B2B}" srcOrd="0" destOrd="0" presId="urn:microsoft.com/office/officeart/2005/8/layout/radial4"/>
    <dgm:cxn modelId="{06725760-C7BA-4E32-AA8D-73567F951596}" srcId="{6C930027-6572-4F06-B92C-21AE53EF746A}" destId="{AC9CBD06-2C5D-4A44-A362-E54F12C805F8}" srcOrd="1" destOrd="0" parTransId="{7AB47797-1D70-43ED-B4E5-9C9782CCC42A}" sibTransId="{EAC7A5F2-F7F3-4794-B744-9A829EA6C54E}"/>
    <dgm:cxn modelId="{C7C36674-58A6-4736-A7BF-7E02A450B7DD}" type="presOf" srcId="{0C617F5E-2946-40FC-8039-73E6C675AEC0}" destId="{68A12BC9-BBB5-45D2-9B04-5A8BFBEC7BBF}" srcOrd="0" destOrd="0" presId="urn:microsoft.com/office/officeart/2005/8/layout/radial4"/>
    <dgm:cxn modelId="{7EE2A698-ADF3-4C0E-9145-D2D1889E80FB}" type="presParOf" srcId="{A0558E97-73F5-417B-987A-67320C0F5B2B}" destId="{6702A2B5-2ABE-4B35-82AD-BB378F0F82E5}" srcOrd="0" destOrd="0" presId="urn:microsoft.com/office/officeart/2005/8/layout/radial4"/>
    <dgm:cxn modelId="{05A38911-D06A-4D59-8CBB-1588D5B5FD8C}" type="presParOf" srcId="{A0558E97-73F5-417B-987A-67320C0F5B2B}" destId="{58F08311-F025-4BF0-A90F-8CF26A701EEA}" srcOrd="1" destOrd="0" presId="urn:microsoft.com/office/officeart/2005/8/layout/radial4"/>
    <dgm:cxn modelId="{0DD42091-1FB1-4FED-A60F-0D9D121C8365}" type="presParOf" srcId="{A0558E97-73F5-417B-987A-67320C0F5B2B}" destId="{68A12BC9-BBB5-45D2-9B04-5A8BFBEC7BBF}" srcOrd="2" destOrd="0" presId="urn:microsoft.com/office/officeart/2005/8/layout/radial4"/>
    <dgm:cxn modelId="{B9D24C64-19C9-4BEE-8556-2CB497A29392}" type="presParOf" srcId="{A0558E97-73F5-417B-987A-67320C0F5B2B}" destId="{6B7055A5-C29C-4D31-B63D-31C30D69FAA8}" srcOrd="3" destOrd="0" presId="urn:microsoft.com/office/officeart/2005/8/layout/radial4"/>
    <dgm:cxn modelId="{B45D6147-CC7A-4CD7-AE85-A610C8ACDFD0}" type="presParOf" srcId="{A0558E97-73F5-417B-987A-67320C0F5B2B}" destId="{39402871-B7A6-4FC9-95D2-FDAE847946AD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8D5350-F660-4D82-B22E-D20CA0A84822}" type="doc">
      <dgm:prSet loTypeId="urn:microsoft.com/office/officeart/2005/8/layout/radial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930027-6572-4F06-B92C-21AE53EF746A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latin typeface="+mn-lt"/>
              <a:cs typeface="Times New Roman" pitchFamily="18" charset="0"/>
            </a:rPr>
            <a:t>Документ об образовании, выдаваемый выпускнику программы, реализованной в сетевой форме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C7DF1B8E-C466-4B85-BAF1-39FEE1F0FCAF}" type="parTrans" cxnId="{FD12187A-C8E7-46DE-82C9-3F4B9F30B91F}">
      <dgm:prSet/>
      <dgm:spPr/>
      <dgm:t>
        <a:bodyPr/>
        <a:lstStyle/>
        <a:p>
          <a:endParaRPr lang="ru-RU"/>
        </a:p>
      </dgm:t>
    </dgm:pt>
    <dgm:pt modelId="{EB825461-A93A-4309-963F-75905B703820}" type="sibTrans" cxnId="{FD12187A-C8E7-46DE-82C9-3F4B9F30B91F}">
      <dgm:prSet/>
      <dgm:spPr/>
      <dgm:t>
        <a:bodyPr/>
        <a:lstStyle/>
        <a:p>
          <a:endParaRPr lang="ru-RU"/>
        </a:p>
      </dgm:t>
    </dgm:pt>
    <dgm:pt modelId="{0C617F5E-2946-40FC-8039-73E6C675AEC0}">
      <dgm:prSet phldrT="[Текст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b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Утверждение формы диплома об образовании, подтверждающего прохождение обучения в сетевой форме с подписями ректоров университетов-участников сети</a:t>
          </a:r>
          <a:endParaRPr lang="ru-RU" b="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68D32117-7229-4DB2-BD1B-7873A6C5A19D}" type="parTrans" cxnId="{7A6DF111-DBF3-442B-ACEB-1F1548243B7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004278F9-A87C-46D6-9BBC-EFA977798761}" type="sibTrans" cxnId="{7A6DF111-DBF3-442B-ACEB-1F1548243B73}">
      <dgm:prSet/>
      <dgm:spPr/>
      <dgm:t>
        <a:bodyPr/>
        <a:lstStyle/>
        <a:p>
          <a:endParaRPr lang="ru-RU"/>
        </a:p>
      </dgm:t>
    </dgm:pt>
    <dgm:pt modelId="{AC9CBD06-2C5D-4A44-A362-E54F12C805F8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Разработка</a:t>
          </a:r>
          <a:r>
            <a:rPr lang="ru-RU" baseline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единого </a:t>
          </a:r>
          <a:r>
            <a:rPr lang="ru-RU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приложения к диплому по</a:t>
          </a:r>
          <a:r>
            <a:rPr lang="ru-RU" baseline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форме 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Diploma supplement</a:t>
          </a:r>
          <a:endParaRPr lang="ru-RU" dirty="0">
            <a:latin typeface="+mn-lt"/>
          </a:endParaRPr>
        </a:p>
      </dgm:t>
    </dgm:pt>
    <dgm:pt modelId="{7AB47797-1D70-43ED-B4E5-9C9782CCC42A}" type="parTrans" cxnId="{06725760-C7BA-4E32-AA8D-73567F95159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ru-RU"/>
        </a:p>
      </dgm:t>
    </dgm:pt>
    <dgm:pt modelId="{EAC7A5F2-F7F3-4794-B744-9A829EA6C54E}" type="sibTrans" cxnId="{06725760-C7BA-4E32-AA8D-73567F951596}">
      <dgm:prSet/>
      <dgm:spPr/>
      <dgm:t>
        <a:bodyPr/>
        <a:lstStyle/>
        <a:p>
          <a:endParaRPr lang="ru-RU"/>
        </a:p>
      </dgm:t>
    </dgm:pt>
    <dgm:pt modelId="{9882527C-04EE-4104-BBC7-4523F925EC5C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ru-RU" baseline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Наделение федеральных университетов полномочиями выдавать единый диплом о высшем образовании</a:t>
          </a:r>
          <a:endParaRPr lang="ru-RU" dirty="0">
            <a:latin typeface="+mn-lt"/>
          </a:endParaRPr>
        </a:p>
      </dgm:t>
    </dgm:pt>
    <dgm:pt modelId="{58335B5B-00BC-4CE4-9795-8A258D6DBCA0}" type="parTrans" cxnId="{69FD494E-9A9F-4B49-A0EF-52FD8CA87945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04BE7FC-2B43-49B5-8721-C78B285E0AE4}" type="sibTrans" cxnId="{69FD494E-9A9F-4B49-A0EF-52FD8CA87945}">
      <dgm:prSet/>
      <dgm:spPr/>
      <dgm:t>
        <a:bodyPr/>
        <a:lstStyle/>
        <a:p>
          <a:endParaRPr lang="ru-RU"/>
        </a:p>
      </dgm:t>
    </dgm:pt>
    <dgm:pt modelId="{A0558E97-73F5-417B-987A-67320C0F5B2B}" type="pres">
      <dgm:prSet presAssocID="{F18D5350-F660-4D82-B22E-D20CA0A848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02A2B5-2ABE-4B35-82AD-BB378F0F82E5}" type="pres">
      <dgm:prSet presAssocID="{6C930027-6572-4F06-B92C-21AE53EF746A}" presName="centerShape" presStyleLbl="node0" presStyleIdx="0" presStyleCnt="1" custScaleX="105057" custScaleY="102009" custLinFactNeighborX="74" custLinFactNeighborY="-46173"/>
      <dgm:spPr/>
      <dgm:t>
        <a:bodyPr/>
        <a:lstStyle/>
        <a:p>
          <a:endParaRPr lang="ru-RU"/>
        </a:p>
      </dgm:t>
    </dgm:pt>
    <dgm:pt modelId="{58F08311-F025-4BF0-A90F-8CF26A701EEA}" type="pres">
      <dgm:prSet presAssocID="{68D32117-7229-4DB2-BD1B-7873A6C5A19D}" presName="parTrans" presStyleLbl="bgSibTrans2D1" presStyleIdx="0" presStyleCnt="3" custAng="10922749" custScaleX="34429" custScaleY="114179" custLinFactY="-4220" custLinFactNeighborX="12988" custLinFactNeighborY="-100000"/>
      <dgm:spPr/>
      <dgm:t>
        <a:bodyPr/>
        <a:lstStyle/>
        <a:p>
          <a:endParaRPr lang="ru-RU"/>
        </a:p>
      </dgm:t>
    </dgm:pt>
    <dgm:pt modelId="{68A12BC9-BBB5-45D2-9B04-5A8BFBEC7BBF}" type="pres">
      <dgm:prSet presAssocID="{0C617F5E-2946-40FC-8039-73E6C675AEC0}" presName="node" presStyleLbl="node1" presStyleIdx="0" presStyleCnt="3" custRadScaleRad="78295" custRadScaleInc="-32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055A5-C29C-4D31-B63D-31C30D69FAA8}" type="pres">
      <dgm:prSet presAssocID="{7AB47797-1D70-43ED-B4E5-9C9782CCC42A}" presName="parTrans" presStyleLbl="bgSibTrans2D1" presStyleIdx="1" presStyleCnt="3" custAng="10920161" custScaleX="35052" custScaleY="112679" custLinFactNeighborX="1841" custLinFactNeighborY="-71720"/>
      <dgm:spPr/>
      <dgm:t>
        <a:bodyPr/>
        <a:lstStyle/>
        <a:p>
          <a:endParaRPr lang="ru-RU"/>
        </a:p>
      </dgm:t>
    </dgm:pt>
    <dgm:pt modelId="{39402871-B7A6-4FC9-95D2-FDAE847946AD}" type="pres">
      <dgm:prSet presAssocID="{AC9CBD06-2C5D-4A44-A362-E54F12C805F8}" presName="node" presStyleLbl="node1" presStyleIdx="1" presStyleCnt="3" custRadScaleRad="13890" custRadScaleInc="286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CE408-B075-48AD-9E3F-9D964DEA5A8C}" type="pres">
      <dgm:prSet presAssocID="{58335B5B-00BC-4CE4-9795-8A258D6DBCA0}" presName="parTrans" presStyleLbl="bgSibTrans2D1" presStyleIdx="2" presStyleCnt="3" custAng="16102562" custFlipHor="1" custScaleX="34745" custScaleY="100592" custLinFactNeighborX="-16950" custLinFactNeighborY="-92719"/>
      <dgm:spPr/>
      <dgm:t>
        <a:bodyPr/>
        <a:lstStyle/>
        <a:p>
          <a:endParaRPr lang="ru-RU"/>
        </a:p>
      </dgm:t>
    </dgm:pt>
    <dgm:pt modelId="{7CCC08DC-D9DF-4FED-9A7F-EE93028609DA}" type="pres">
      <dgm:prSet presAssocID="{9882527C-04EE-4104-BBC7-4523F925EC5C}" presName="node" presStyleLbl="node1" presStyleIdx="2" presStyleCnt="3" custRadScaleRad="82578" custRadScaleInc="31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A44269-0003-4718-BD0F-3154115138B6}" type="presOf" srcId="{68D32117-7229-4DB2-BD1B-7873A6C5A19D}" destId="{58F08311-F025-4BF0-A90F-8CF26A701EEA}" srcOrd="0" destOrd="0" presId="urn:microsoft.com/office/officeart/2005/8/layout/radial4"/>
    <dgm:cxn modelId="{A2B8211E-0153-484D-95ED-AD45CBD2BBE4}" type="presOf" srcId="{0C617F5E-2946-40FC-8039-73E6C675AEC0}" destId="{68A12BC9-BBB5-45D2-9B04-5A8BFBEC7BBF}" srcOrd="0" destOrd="0" presId="urn:microsoft.com/office/officeart/2005/8/layout/radial4"/>
    <dgm:cxn modelId="{3B2BA958-A689-4446-9546-22E1038A71E8}" type="presOf" srcId="{58335B5B-00BC-4CE4-9795-8A258D6DBCA0}" destId="{7A9CE408-B075-48AD-9E3F-9D964DEA5A8C}" srcOrd="0" destOrd="0" presId="urn:microsoft.com/office/officeart/2005/8/layout/radial4"/>
    <dgm:cxn modelId="{FD12187A-C8E7-46DE-82C9-3F4B9F30B91F}" srcId="{F18D5350-F660-4D82-B22E-D20CA0A84822}" destId="{6C930027-6572-4F06-B92C-21AE53EF746A}" srcOrd="0" destOrd="0" parTransId="{C7DF1B8E-C466-4B85-BAF1-39FEE1F0FCAF}" sibTransId="{EB825461-A93A-4309-963F-75905B703820}"/>
    <dgm:cxn modelId="{69FD494E-9A9F-4B49-A0EF-52FD8CA87945}" srcId="{6C930027-6572-4F06-B92C-21AE53EF746A}" destId="{9882527C-04EE-4104-BBC7-4523F925EC5C}" srcOrd="2" destOrd="0" parTransId="{58335B5B-00BC-4CE4-9795-8A258D6DBCA0}" sibTransId="{404BE7FC-2B43-49B5-8721-C78B285E0AE4}"/>
    <dgm:cxn modelId="{6688139D-0CA0-4BE1-BD85-27FC621ACC74}" type="presOf" srcId="{7AB47797-1D70-43ED-B4E5-9C9782CCC42A}" destId="{6B7055A5-C29C-4D31-B63D-31C30D69FAA8}" srcOrd="0" destOrd="0" presId="urn:microsoft.com/office/officeart/2005/8/layout/radial4"/>
    <dgm:cxn modelId="{5200F7E1-C076-4B4A-B652-3A3A374712A5}" type="presOf" srcId="{6C930027-6572-4F06-B92C-21AE53EF746A}" destId="{6702A2B5-2ABE-4B35-82AD-BB378F0F82E5}" srcOrd="0" destOrd="0" presId="urn:microsoft.com/office/officeart/2005/8/layout/radial4"/>
    <dgm:cxn modelId="{7A6DF111-DBF3-442B-ACEB-1F1548243B73}" srcId="{6C930027-6572-4F06-B92C-21AE53EF746A}" destId="{0C617F5E-2946-40FC-8039-73E6C675AEC0}" srcOrd="0" destOrd="0" parTransId="{68D32117-7229-4DB2-BD1B-7873A6C5A19D}" sibTransId="{004278F9-A87C-46D6-9BBC-EFA977798761}"/>
    <dgm:cxn modelId="{789FBAFC-8DAC-450F-B70B-6709C87CF467}" type="presOf" srcId="{AC9CBD06-2C5D-4A44-A362-E54F12C805F8}" destId="{39402871-B7A6-4FC9-95D2-FDAE847946AD}" srcOrd="0" destOrd="0" presId="urn:microsoft.com/office/officeart/2005/8/layout/radial4"/>
    <dgm:cxn modelId="{06725760-C7BA-4E32-AA8D-73567F951596}" srcId="{6C930027-6572-4F06-B92C-21AE53EF746A}" destId="{AC9CBD06-2C5D-4A44-A362-E54F12C805F8}" srcOrd="1" destOrd="0" parTransId="{7AB47797-1D70-43ED-B4E5-9C9782CCC42A}" sibTransId="{EAC7A5F2-F7F3-4794-B744-9A829EA6C54E}"/>
    <dgm:cxn modelId="{9E1986DA-BB32-4BCA-A7DD-987786C27FA8}" type="presOf" srcId="{F18D5350-F660-4D82-B22E-D20CA0A84822}" destId="{A0558E97-73F5-417B-987A-67320C0F5B2B}" srcOrd="0" destOrd="0" presId="urn:microsoft.com/office/officeart/2005/8/layout/radial4"/>
    <dgm:cxn modelId="{99EEF369-CC81-42FD-AF99-D77EFB87D5D4}" type="presOf" srcId="{9882527C-04EE-4104-BBC7-4523F925EC5C}" destId="{7CCC08DC-D9DF-4FED-9A7F-EE93028609DA}" srcOrd="0" destOrd="0" presId="urn:microsoft.com/office/officeart/2005/8/layout/radial4"/>
    <dgm:cxn modelId="{8AA6BF1E-D17B-4DA1-8403-973EF4109B5F}" type="presParOf" srcId="{A0558E97-73F5-417B-987A-67320C0F5B2B}" destId="{6702A2B5-2ABE-4B35-82AD-BB378F0F82E5}" srcOrd="0" destOrd="0" presId="urn:microsoft.com/office/officeart/2005/8/layout/radial4"/>
    <dgm:cxn modelId="{E21EF5A1-3214-4118-8885-B81A43DBAFBB}" type="presParOf" srcId="{A0558E97-73F5-417B-987A-67320C0F5B2B}" destId="{58F08311-F025-4BF0-A90F-8CF26A701EEA}" srcOrd="1" destOrd="0" presId="urn:microsoft.com/office/officeart/2005/8/layout/radial4"/>
    <dgm:cxn modelId="{EC27B2A0-2093-4BF1-9B1A-CC84CB4222DA}" type="presParOf" srcId="{A0558E97-73F5-417B-987A-67320C0F5B2B}" destId="{68A12BC9-BBB5-45D2-9B04-5A8BFBEC7BBF}" srcOrd="2" destOrd="0" presId="urn:microsoft.com/office/officeart/2005/8/layout/radial4"/>
    <dgm:cxn modelId="{16D1404D-5D0A-456F-AB64-FA4CB48DB23A}" type="presParOf" srcId="{A0558E97-73F5-417B-987A-67320C0F5B2B}" destId="{6B7055A5-C29C-4D31-B63D-31C30D69FAA8}" srcOrd="3" destOrd="0" presId="urn:microsoft.com/office/officeart/2005/8/layout/radial4"/>
    <dgm:cxn modelId="{A77D64D7-481C-400C-856E-185B01C2ADCE}" type="presParOf" srcId="{A0558E97-73F5-417B-987A-67320C0F5B2B}" destId="{39402871-B7A6-4FC9-95D2-FDAE847946AD}" srcOrd="4" destOrd="0" presId="urn:microsoft.com/office/officeart/2005/8/layout/radial4"/>
    <dgm:cxn modelId="{D8DB65C0-8D12-4893-83AD-75F014CD53D8}" type="presParOf" srcId="{A0558E97-73F5-417B-987A-67320C0F5B2B}" destId="{7A9CE408-B075-48AD-9E3F-9D964DEA5A8C}" srcOrd="5" destOrd="0" presId="urn:microsoft.com/office/officeart/2005/8/layout/radial4"/>
    <dgm:cxn modelId="{EFF8E918-38F8-4150-8EFA-3B624FFEFE71}" type="presParOf" srcId="{A0558E97-73F5-417B-987A-67320C0F5B2B}" destId="{7CCC08DC-D9DF-4FED-9A7F-EE93028609D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520A5-2204-46F0-9938-836150DA2364}">
      <dsp:nvSpPr>
        <dsp:cNvPr id="0" name=""/>
        <dsp:cNvSpPr/>
      </dsp:nvSpPr>
      <dsp:spPr>
        <a:xfrm>
          <a:off x="276430" y="38913"/>
          <a:ext cx="1999097" cy="199909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Создание и реализация сетевых образовательных программ </a:t>
          </a:r>
          <a:r>
            <a:rPr lang="ru-RU" sz="1400" kern="1200" dirty="0" err="1" smtClean="0">
              <a:latin typeface="+mn-lt"/>
              <a:cs typeface="Times New Roman" pitchFamily="18" charset="0"/>
            </a:rPr>
            <a:t>бакалавриата</a:t>
          </a:r>
          <a:r>
            <a:rPr lang="ru-RU" sz="1400" kern="1200" dirty="0" smtClean="0">
              <a:latin typeface="+mn-lt"/>
              <a:cs typeface="Times New Roman" pitchFamily="18" charset="0"/>
            </a:rPr>
            <a:t> </a:t>
          </a:r>
          <a:r>
            <a:rPr lang="ru-RU" sz="1400" kern="1200" dirty="0" smtClean="0">
              <a:latin typeface="+mn-lt"/>
              <a:cs typeface="Times New Roman" pitchFamily="18" charset="0"/>
            </a:rPr>
            <a:t>в </a:t>
          </a:r>
          <a:r>
            <a:rPr lang="ru-RU" sz="1400" kern="1200" dirty="0" smtClean="0">
              <a:latin typeface="+mn-lt"/>
              <a:cs typeface="Times New Roman" pitchFamily="18" charset="0"/>
            </a:rPr>
            <a:t>федеральных </a:t>
          </a:r>
          <a:r>
            <a:rPr lang="ru-RU" sz="1400" kern="1200" dirty="0" smtClean="0">
              <a:latin typeface="+mn-lt"/>
              <a:cs typeface="Times New Roman" pitchFamily="18" charset="0"/>
            </a:rPr>
            <a:t>университетах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569191" y="331674"/>
        <a:ext cx="1413575" cy="1413575"/>
      </dsp:txXfrm>
    </dsp:sp>
    <dsp:sp modelId="{932E0656-8B7E-4BBD-A9CC-536ADA83FBF6}">
      <dsp:nvSpPr>
        <dsp:cNvPr id="0" name=""/>
        <dsp:cNvSpPr/>
      </dsp:nvSpPr>
      <dsp:spPr>
        <a:xfrm rot="21382933">
          <a:off x="2270367" y="858382"/>
          <a:ext cx="3180024" cy="33355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3180024" y="1667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780879" y="795560"/>
        <a:ext cx="159001" cy="159001"/>
      </dsp:txXfrm>
    </dsp:sp>
    <dsp:sp modelId="{DCBC1251-6360-4AD6-B759-34AED3C54CC8}">
      <dsp:nvSpPr>
        <dsp:cNvPr id="0" name=""/>
        <dsp:cNvSpPr/>
      </dsp:nvSpPr>
      <dsp:spPr>
        <a:xfrm>
          <a:off x="5444545" y="-281539"/>
          <a:ext cx="2188791" cy="197448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Обеспечение внутрироссийской академической мобильности</a:t>
          </a:r>
          <a:endParaRPr lang="ru-RU" sz="1400" kern="1200" dirty="0">
            <a:latin typeface="+mn-lt"/>
          </a:endParaRPr>
        </a:p>
      </dsp:txBody>
      <dsp:txXfrm>
        <a:off x="5765086" y="7618"/>
        <a:ext cx="1547709" cy="1396174"/>
      </dsp:txXfrm>
    </dsp:sp>
    <dsp:sp modelId="{F4EFC3C2-538E-40B9-A449-7DABB829145E}">
      <dsp:nvSpPr>
        <dsp:cNvPr id="0" name=""/>
        <dsp:cNvSpPr/>
      </dsp:nvSpPr>
      <dsp:spPr>
        <a:xfrm rot="502720">
          <a:off x="2241464" y="1486831"/>
          <a:ext cx="4383884" cy="33355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4383884" y="1667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323809" y="1393912"/>
        <a:ext cx="219194" cy="219194"/>
      </dsp:txXfrm>
    </dsp:sp>
    <dsp:sp modelId="{EBA83919-0D8A-4484-845A-CDC50A62BF6C}">
      <dsp:nvSpPr>
        <dsp:cNvPr id="0" name=""/>
        <dsp:cNvSpPr/>
      </dsp:nvSpPr>
      <dsp:spPr>
        <a:xfrm>
          <a:off x="6588043" y="1026212"/>
          <a:ext cx="2114368" cy="190071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Формирование и реализация индивидуальных и групповых образовательных траекторий обучающихся</a:t>
          </a:r>
          <a:endParaRPr lang="ru-RU" sz="1400" kern="1200" dirty="0">
            <a:latin typeface="+mn-lt"/>
          </a:endParaRPr>
        </a:p>
      </dsp:txBody>
      <dsp:txXfrm>
        <a:off x="6897685" y="1304565"/>
        <a:ext cx="1495084" cy="1344004"/>
      </dsp:txXfrm>
    </dsp:sp>
    <dsp:sp modelId="{52B64BA2-11A9-4DD5-B3A0-940E064D3AE3}">
      <dsp:nvSpPr>
        <dsp:cNvPr id="0" name=""/>
        <dsp:cNvSpPr/>
      </dsp:nvSpPr>
      <dsp:spPr>
        <a:xfrm rot="1229130">
          <a:off x="2048012" y="2280872"/>
          <a:ext cx="5196293" cy="33355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5196293" y="1667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516252" y="2167642"/>
        <a:ext cx="259814" cy="259814"/>
      </dsp:txXfrm>
    </dsp:sp>
    <dsp:sp modelId="{4FAC6215-2051-49BE-86C0-E2829E098F60}">
      <dsp:nvSpPr>
        <dsp:cNvPr id="0" name=""/>
        <dsp:cNvSpPr/>
      </dsp:nvSpPr>
      <dsp:spPr>
        <a:xfrm>
          <a:off x="7029010" y="2682695"/>
          <a:ext cx="1612630" cy="161263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Расширение возможностей участников сети за счет объединения ресурсов</a:t>
          </a:r>
          <a:endParaRPr lang="ru-RU" sz="1400" kern="1200" dirty="0">
            <a:latin typeface="+mn-lt"/>
          </a:endParaRPr>
        </a:p>
      </dsp:txBody>
      <dsp:txXfrm>
        <a:off x="7265174" y="2918859"/>
        <a:ext cx="1140302" cy="1140302"/>
      </dsp:txXfrm>
    </dsp:sp>
    <dsp:sp modelId="{682305F4-E3F3-4989-82E4-CC7CB6766AA7}">
      <dsp:nvSpPr>
        <dsp:cNvPr id="0" name=""/>
        <dsp:cNvSpPr/>
      </dsp:nvSpPr>
      <dsp:spPr>
        <a:xfrm rot="2069744">
          <a:off x="1639031" y="3071909"/>
          <a:ext cx="5240748" cy="33355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5240748" y="1667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128386" y="2957568"/>
        <a:ext cx="262037" cy="262037"/>
      </dsp:txXfrm>
    </dsp:sp>
    <dsp:sp modelId="{24237391-C9A7-4997-8F7E-03296852561A}">
      <dsp:nvSpPr>
        <dsp:cNvPr id="0" name=""/>
        <dsp:cNvSpPr/>
      </dsp:nvSpPr>
      <dsp:spPr>
        <a:xfrm>
          <a:off x="6236778" y="4123120"/>
          <a:ext cx="2073084" cy="207308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Расширение условий и возможностей для получения обучающимися профессионально значимых, в том числе уникальных компетенций</a:t>
          </a:r>
          <a:endParaRPr lang="ru-RU" sz="1400" kern="1200" dirty="0">
            <a:latin typeface="+mn-lt"/>
          </a:endParaRPr>
        </a:p>
      </dsp:txBody>
      <dsp:txXfrm>
        <a:off x="6540374" y="4426716"/>
        <a:ext cx="1465892" cy="1465892"/>
      </dsp:txXfrm>
    </dsp:sp>
    <dsp:sp modelId="{8A64A103-DED9-48E8-8C0F-E686E9E692BA}">
      <dsp:nvSpPr>
        <dsp:cNvPr id="0" name=""/>
        <dsp:cNvSpPr/>
      </dsp:nvSpPr>
      <dsp:spPr>
        <a:xfrm rot="2823176">
          <a:off x="1419355" y="2988364"/>
          <a:ext cx="3374191" cy="33355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3374191" y="1667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022096" y="2920687"/>
        <a:ext cx="168709" cy="168709"/>
      </dsp:txXfrm>
    </dsp:sp>
    <dsp:sp modelId="{74114F09-29F3-41AA-B9CC-88F8A6E19AEE}">
      <dsp:nvSpPr>
        <dsp:cNvPr id="0" name=""/>
        <dsp:cNvSpPr/>
      </dsp:nvSpPr>
      <dsp:spPr>
        <a:xfrm>
          <a:off x="3860081" y="3907067"/>
          <a:ext cx="2484176" cy="248417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Формирование единого учебного-образовательного информационного пространства федеральных университетов, включая электронное и дистанционное обучение</a:t>
          </a:r>
          <a:endParaRPr lang="ru-RU" sz="900" kern="1200" dirty="0">
            <a:latin typeface="+mn-lt"/>
          </a:endParaRPr>
        </a:p>
      </dsp:txBody>
      <dsp:txXfrm>
        <a:off x="4223880" y="4270866"/>
        <a:ext cx="1756578" cy="1756578"/>
      </dsp:txXfrm>
    </dsp:sp>
    <dsp:sp modelId="{C638FE3A-CDBF-4280-8EB6-24486B0D7DBD}">
      <dsp:nvSpPr>
        <dsp:cNvPr id="0" name=""/>
        <dsp:cNvSpPr/>
      </dsp:nvSpPr>
      <dsp:spPr>
        <a:xfrm rot="3957552">
          <a:off x="952092" y="3061287"/>
          <a:ext cx="2467347" cy="33355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2467347" y="1667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124082" y="3016281"/>
        <a:ext cx="123367" cy="123367"/>
      </dsp:txXfrm>
    </dsp:sp>
    <dsp:sp modelId="{63CE7E70-B28E-4962-A7DF-550FDFC9A39D}">
      <dsp:nvSpPr>
        <dsp:cNvPr id="0" name=""/>
        <dsp:cNvSpPr/>
      </dsp:nvSpPr>
      <dsp:spPr>
        <a:xfrm>
          <a:off x="2131558" y="4123124"/>
          <a:ext cx="1879101" cy="187910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Внедрение единых </a:t>
          </a:r>
          <a:r>
            <a:rPr lang="ru-RU" sz="1400" kern="1200" dirty="0" err="1" smtClean="0">
              <a:latin typeface="+mn-lt"/>
            </a:rPr>
            <a:t>критериальных</a:t>
          </a:r>
          <a:r>
            <a:rPr lang="ru-RU" sz="1400" kern="1200" dirty="0" smtClean="0">
              <a:latin typeface="+mn-lt"/>
            </a:rPr>
            <a:t> показателей оценивания учебных достижений обучающихся</a:t>
          </a:r>
          <a:endParaRPr lang="ru-RU" sz="1200" kern="1200" dirty="0">
            <a:latin typeface="+mn-lt"/>
          </a:endParaRPr>
        </a:p>
      </dsp:txBody>
      <dsp:txXfrm>
        <a:off x="2406746" y="4398312"/>
        <a:ext cx="1328725" cy="1328725"/>
      </dsp:txXfrm>
    </dsp:sp>
    <dsp:sp modelId="{735FF7CB-2D5F-4BF1-BCFA-A705BE56BA8A}">
      <dsp:nvSpPr>
        <dsp:cNvPr id="0" name=""/>
        <dsp:cNvSpPr/>
      </dsp:nvSpPr>
      <dsp:spPr>
        <a:xfrm rot="5362621">
          <a:off x="861065" y="2451711"/>
          <a:ext cx="860924" cy="33355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860924" y="1667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70005" y="2446865"/>
        <a:ext cx="43046" cy="43046"/>
      </dsp:txXfrm>
    </dsp:sp>
    <dsp:sp modelId="{776C942D-C90A-4A67-886E-59DDC7B93707}">
      <dsp:nvSpPr>
        <dsp:cNvPr id="0" name=""/>
        <dsp:cNvSpPr/>
      </dsp:nvSpPr>
      <dsp:spPr>
        <a:xfrm>
          <a:off x="259013" y="2898763"/>
          <a:ext cx="2097193" cy="209719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Отработка механизмов взаимного признания результатов обучения университетами-участниками сети</a:t>
          </a:r>
          <a:endParaRPr lang="ru-RU" sz="1400" kern="1200" dirty="0">
            <a:latin typeface="+mn-lt"/>
          </a:endParaRPr>
        </a:p>
      </dsp:txBody>
      <dsp:txXfrm>
        <a:off x="566140" y="3205890"/>
        <a:ext cx="1482939" cy="1482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7BAD2-EA3B-4A2C-B19B-A680D642F9BF}">
      <dsp:nvSpPr>
        <dsp:cNvPr id="0" name=""/>
        <dsp:cNvSpPr/>
      </dsp:nvSpPr>
      <dsp:spPr>
        <a:xfrm>
          <a:off x="2107252" y="671"/>
          <a:ext cx="1098368" cy="43934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Сеть 1.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926" y="671"/>
        <a:ext cx="659021" cy="439347"/>
      </dsp:txXfrm>
    </dsp:sp>
    <dsp:sp modelId="{688F1F86-34B6-4C08-957A-D8D62197E86D}">
      <dsp:nvSpPr>
        <dsp:cNvPr id="0" name=""/>
        <dsp:cNvSpPr/>
      </dsp:nvSpPr>
      <dsp:spPr>
        <a:xfrm>
          <a:off x="3062832" y="38015"/>
          <a:ext cx="1492819" cy="36465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Биология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5161" y="38015"/>
        <a:ext cx="1128161" cy="364658"/>
      </dsp:txXfrm>
    </dsp:sp>
    <dsp:sp modelId="{9AE3B7B8-ECA7-4AD8-8D71-E0CC04423937}">
      <dsp:nvSpPr>
        <dsp:cNvPr id="0" name=""/>
        <dsp:cNvSpPr/>
      </dsp:nvSpPr>
      <dsp:spPr>
        <a:xfrm>
          <a:off x="4428022" y="38015"/>
          <a:ext cx="850127" cy="364658"/>
        </a:xfrm>
        <a:prstGeom prst="chevron">
          <a:avLst/>
        </a:prstGeom>
        <a:solidFill>
          <a:schemeClr val="accent5">
            <a:tint val="40000"/>
            <a:alpha val="90000"/>
            <a:hueOff val="188516"/>
            <a:satOff val="-94"/>
            <a:lumOff val="4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СКФУ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10351" y="38015"/>
        <a:ext cx="485469" cy="364658"/>
      </dsp:txXfrm>
    </dsp:sp>
    <dsp:sp modelId="{8762E2C6-F122-4D6D-8846-33CB1E4FF545}">
      <dsp:nvSpPr>
        <dsp:cNvPr id="0" name=""/>
        <dsp:cNvSpPr/>
      </dsp:nvSpPr>
      <dsp:spPr>
        <a:xfrm>
          <a:off x="5150519" y="38015"/>
          <a:ext cx="791900" cy="364658"/>
        </a:xfrm>
        <a:prstGeom prst="chevron">
          <a:avLst/>
        </a:prstGeom>
        <a:solidFill>
          <a:schemeClr val="accent5">
            <a:tint val="40000"/>
            <a:alpha val="90000"/>
            <a:hueOff val="377033"/>
            <a:satOff val="-188"/>
            <a:lumOff val="9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ЮФУ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32848" y="38015"/>
        <a:ext cx="427242" cy="364658"/>
      </dsp:txXfrm>
    </dsp:sp>
    <dsp:sp modelId="{F0065270-2ABB-4224-9723-CF425B89F97F}">
      <dsp:nvSpPr>
        <dsp:cNvPr id="0" name=""/>
        <dsp:cNvSpPr/>
      </dsp:nvSpPr>
      <dsp:spPr>
        <a:xfrm>
          <a:off x="5814789" y="38015"/>
          <a:ext cx="658709" cy="364658"/>
        </a:xfrm>
        <a:prstGeom prst="chevron">
          <a:avLst/>
        </a:prstGeom>
        <a:solidFill>
          <a:schemeClr val="accent5">
            <a:tint val="40000"/>
            <a:alpha val="90000"/>
            <a:hueOff val="565549"/>
            <a:satOff val="-282"/>
            <a:lumOff val="13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7118" y="38015"/>
        <a:ext cx="294051" cy="364658"/>
      </dsp:txXfrm>
    </dsp:sp>
    <dsp:sp modelId="{4FAB97D8-C712-4DE7-870F-929B22D501F5}">
      <dsp:nvSpPr>
        <dsp:cNvPr id="0" name=""/>
        <dsp:cNvSpPr/>
      </dsp:nvSpPr>
      <dsp:spPr>
        <a:xfrm>
          <a:off x="6345868" y="38015"/>
          <a:ext cx="854932" cy="364658"/>
        </a:xfrm>
        <a:prstGeom prst="chevron">
          <a:avLst/>
        </a:prstGeom>
        <a:solidFill>
          <a:schemeClr val="accent5">
            <a:tint val="40000"/>
            <a:alpha val="90000"/>
            <a:hueOff val="754066"/>
            <a:satOff val="-377"/>
            <a:lumOff val="18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28197" y="38015"/>
        <a:ext cx="490274" cy="364658"/>
      </dsp:txXfrm>
    </dsp:sp>
    <dsp:sp modelId="{4DB7B7B3-CE39-42D3-8E2C-FF9B230A31CA}">
      <dsp:nvSpPr>
        <dsp:cNvPr id="0" name=""/>
        <dsp:cNvSpPr/>
      </dsp:nvSpPr>
      <dsp:spPr>
        <a:xfrm>
          <a:off x="7073170" y="38015"/>
          <a:ext cx="922521" cy="364658"/>
        </a:xfrm>
        <a:prstGeom prst="chevron">
          <a:avLst/>
        </a:prstGeom>
        <a:solidFill>
          <a:schemeClr val="accent5">
            <a:tint val="40000"/>
            <a:alpha val="90000"/>
            <a:hueOff val="942582"/>
            <a:satOff val="-471"/>
            <a:lumOff val="22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СВФУ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55499" y="38015"/>
        <a:ext cx="557863" cy="364658"/>
      </dsp:txXfrm>
    </dsp:sp>
    <dsp:sp modelId="{4000D28E-A369-47BE-B5BE-1A71E52A93D9}">
      <dsp:nvSpPr>
        <dsp:cNvPr id="0" name=""/>
        <dsp:cNvSpPr/>
      </dsp:nvSpPr>
      <dsp:spPr>
        <a:xfrm>
          <a:off x="7868061" y="38015"/>
          <a:ext cx="816223" cy="364658"/>
        </a:xfrm>
        <a:prstGeom prst="chevron">
          <a:avLst/>
        </a:prstGeom>
        <a:solidFill>
          <a:schemeClr val="accent5">
            <a:tint val="40000"/>
            <a:alpha val="90000"/>
            <a:hueOff val="1131099"/>
            <a:satOff val="-565"/>
            <a:lumOff val="27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САФУ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50390" y="38015"/>
        <a:ext cx="451565" cy="364658"/>
      </dsp:txXfrm>
    </dsp:sp>
    <dsp:sp modelId="{37014C64-DEA3-40C8-B7C1-747CE5E65867}">
      <dsp:nvSpPr>
        <dsp:cNvPr id="0" name=""/>
        <dsp:cNvSpPr/>
      </dsp:nvSpPr>
      <dsp:spPr>
        <a:xfrm>
          <a:off x="8556654" y="38015"/>
          <a:ext cx="867448" cy="364658"/>
        </a:xfrm>
        <a:prstGeom prst="chevron">
          <a:avLst/>
        </a:prstGeom>
        <a:solidFill>
          <a:schemeClr val="accent5">
            <a:tint val="40000"/>
            <a:alpha val="90000"/>
            <a:hueOff val="1319615"/>
            <a:satOff val="-659"/>
            <a:lumOff val="31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КФУ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38983" y="38015"/>
        <a:ext cx="502790" cy="364658"/>
      </dsp:txXfrm>
    </dsp:sp>
    <dsp:sp modelId="{5265FCBD-2A81-4094-A5EF-2D0077EAF01B}">
      <dsp:nvSpPr>
        <dsp:cNvPr id="0" name=""/>
        <dsp:cNvSpPr/>
      </dsp:nvSpPr>
      <dsp:spPr>
        <a:xfrm>
          <a:off x="9296473" y="38015"/>
          <a:ext cx="810708" cy="364658"/>
        </a:xfrm>
        <a:prstGeom prst="chevron">
          <a:avLst/>
        </a:prstGeom>
        <a:solidFill>
          <a:schemeClr val="accent5">
            <a:tint val="40000"/>
            <a:alpha val="90000"/>
            <a:hueOff val="1508132"/>
            <a:satOff val="-753"/>
            <a:lumOff val="35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 smtClean="0">
              <a:latin typeface="Times New Roman" pitchFamily="18" charset="0"/>
              <a:cs typeface="Times New Roman" pitchFamily="18" charset="0"/>
            </a:rPr>
            <a:t>УрФУ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78802" y="38015"/>
        <a:ext cx="446050" cy="364658"/>
      </dsp:txXfrm>
    </dsp:sp>
    <dsp:sp modelId="{FECE1D90-9271-4027-AA06-1E343BF3C813}">
      <dsp:nvSpPr>
        <dsp:cNvPr id="0" name=""/>
        <dsp:cNvSpPr/>
      </dsp:nvSpPr>
      <dsp:spPr>
        <a:xfrm>
          <a:off x="9979551" y="38015"/>
          <a:ext cx="730620" cy="364658"/>
        </a:xfrm>
        <a:prstGeom prst="chevron">
          <a:avLst/>
        </a:prstGeom>
        <a:solidFill>
          <a:schemeClr val="accent5">
            <a:tint val="40000"/>
            <a:alpha val="90000"/>
            <a:hueOff val="1696648"/>
            <a:satOff val="-847"/>
            <a:lumOff val="40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ДВФУ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61880" y="38015"/>
        <a:ext cx="365962" cy="364658"/>
      </dsp:txXfrm>
    </dsp:sp>
    <dsp:sp modelId="{F2027BC4-D186-4B8A-B69D-BFD8FF8C9B2E}">
      <dsp:nvSpPr>
        <dsp:cNvPr id="0" name=""/>
        <dsp:cNvSpPr/>
      </dsp:nvSpPr>
      <dsp:spPr>
        <a:xfrm>
          <a:off x="2107252" y="523834"/>
          <a:ext cx="1098368" cy="439347"/>
        </a:xfrm>
        <a:prstGeom prst="chevron">
          <a:avLst/>
        </a:prstGeom>
        <a:gradFill rotWithShape="0">
          <a:gsLst>
            <a:gs pos="0">
              <a:schemeClr val="accent5">
                <a:hueOff val="990308"/>
                <a:satOff val="-5043"/>
                <a:lumOff val="931"/>
                <a:alphaOff val="0"/>
                <a:tint val="92000"/>
                <a:satMod val="170000"/>
              </a:schemeClr>
            </a:gs>
            <a:gs pos="15000">
              <a:schemeClr val="accent5">
                <a:hueOff val="990308"/>
                <a:satOff val="-5043"/>
                <a:lumOff val="931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990308"/>
                <a:satOff val="-5043"/>
                <a:lumOff val="931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990308"/>
                <a:satOff val="-5043"/>
                <a:lumOff val="931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990308"/>
                <a:satOff val="-5043"/>
                <a:lumOff val="931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990308"/>
              <a:satOff val="-5043"/>
              <a:lumOff val="931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Сеть 2.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926" y="523834"/>
        <a:ext cx="659021" cy="439347"/>
      </dsp:txXfrm>
    </dsp:sp>
    <dsp:sp modelId="{C17289A5-374A-4DBF-AE91-5DE9AE6B4073}">
      <dsp:nvSpPr>
        <dsp:cNvPr id="0" name=""/>
        <dsp:cNvSpPr/>
      </dsp:nvSpPr>
      <dsp:spPr>
        <a:xfrm>
          <a:off x="3062832" y="501526"/>
          <a:ext cx="3291888" cy="483963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Прикладная математика и информатика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4814" y="501526"/>
        <a:ext cx="2807925" cy="483963"/>
      </dsp:txXfrm>
    </dsp:sp>
    <dsp:sp modelId="{9BA8CD16-B7BC-41D8-95B3-3342E7404D63}">
      <dsp:nvSpPr>
        <dsp:cNvPr id="0" name=""/>
        <dsp:cNvSpPr/>
      </dsp:nvSpPr>
      <dsp:spPr>
        <a:xfrm>
          <a:off x="6227090" y="503277"/>
          <a:ext cx="911645" cy="480462"/>
        </a:xfrm>
        <a:prstGeom prst="chevron">
          <a:avLst/>
        </a:prstGeom>
        <a:solidFill>
          <a:schemeClr val="accent5">
            <a:tint val="40000"/>
            <a:alpha val="90000"/>
            <a:hueOff val="2073681"/>
            <a:satOff val="-1036"/>
            <a:lumOff val="49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>
              <a:latin typeface="Times New Roman" pitchFamily="18" charset="0"/>
              <a:cs typeface="Times New Roman" pitchFamily="18" charset="0"/>
            </a:rPr>
            <a:t>ЮФУ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67321" y="503277"/>
        <a:ext cx="431183" cy="480462"/>
      </dsp:txXfrm>
    </dsp:sp>
    <dsp:sp modelId="{99A8F3D0-9935-4266-97FA-B13437970A4B}">
      <dsp:nvSpPr>
        <dsp:cNvPr id="0" name=""/>
        <dsp:cNvSpPr/>
      </dsp:nvSpPr>
      <dsp:spPr>
        <a:xfrm>
          <a:off x="7011105" y="503277"/>
          <a:ext cx="911645" cy="480462"/>
        </a:xfrm>
        <a:prstGeom prst="chevron">
          <a:avLst/>
        </a:prstGeom>
        <a:solidFill>
          <a:schemeClr val="accent5">
            <a:tint val="40000"/>
            <a:alpha val="90000"/>
            <a:hueOff val="2262198"/>
            <a:satOff val="-1130"/>
            <a:lumOff val="53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>
              <a:latin typeface="Times New Roman" pitchFamily="18" charset="0"/>
              <a:cs typeface="Times New Roman" pitchFamily="18" charset="0"/>
            </a:rPr>
            <a:t>КФУ 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51336" y="503277"/>
        <a:ext cx="431183" cy="480462"/>
      </dsp:txXfrm>
    </dsp:sp>
    <dsp:sp modelId="{334E45FE-10E3-48FE-9B7C-9186DDD91D0B}">
      <dsp:nvSpPr>
        <dsp:cNvPr id="0" name=""/>
        <dsp:cNvSpPr/>
      </dsp:nvSpPr>
      <dsp:spPr>
        <a:xfrm>
          <a:off x="7795121" y="503277"/>
          <a:ext cx="911645" cy="480462"/>
        </a:xfrm>
        <a:prstGeom prst="chevron">
          <a:avLst/>
        </a:prstGeom>
        <a:solidFill>
          <a:schemeClr val="accent5">
            <a:tint val="40000"/>
            <a:alpha val="90000"/>
            <a:hueOff val="2450714"/>
            <a:satOff val="-1224"/>
            <a:lumOff val="58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35352" y="503277"/>
        <a:ext cx="431183" cy="480462"/>
      </dsp:txXfrm>
    </dsp:sp>
    <dsp:sp modelId="{44702636-46AC-4852-B9B2-08EBA2291B15}">
      <dsp:nvSpPr>
        <dsp:cNvPr id="0" name=""/>
        <dsp:cNvSpPr/>
      </dsp:nvSpPr>
      <dsp:spPr>
        <a:xfrm>
          <a:off x="8579136" y="503277"/>
          <a:ext cx="911645" cy="480462"/>
        </a:xfrm>
        <a:prstGeom prst="chevron">
          <a:avLst/>
        </a:prstGeom>
        <a:solidFill>
          <a:schemeClr val="accent5">
            <a:tint val="40000"/>
            <a:alpha val="90000"/>
            <a:hueOff val="2639231"/>
            <a:satOff val="-1318"/>
            <a:lumOff val="62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САФУ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19367" y="503277"/>
        <a:ext cx="431183" cy="480462"/>
      </dsp:txXfrm>
    </dsp:sp>
    <dsp:sp modelId="{E12876B3-3C7E-4E43-82A7-E03A2107FC0F}">
      <dsp:nvSpPr>
        <dsp:cNvPr id="0" name=""/>
        <dsp:cNvSpPr/>
      </dsp:nvSpPr>
      <dsp:spPr>
        <a:xfrm>
          <a:off x="2107252" y="1086095"/>
          <a:ext cx="1098368" cy="439347"/>
        </a:xfrm>
        <a:prstGeom prst="chevron">
          <a:avLst/>
        </a:prstGeom>
        <a:gradFill rotWithShape="0">
          <a:gsLst>
            <a:gs pos="0">
              <a:schemeClr val="accent5">
                <a:hueOff val="1980616"/>
                <a:satOff val="-10087"/>
                <a:lumOff val="1863"/>
                <a:alphaOff val="0"/>
                <a:tint val="92000"/>
                <a:satMod val="170000"/>
              </a:schemeClr>
            </a:gs>
            <a:gs pos="15000">
              <a:schemeClr val="accent5">
                <a:hueOff val="1980616"/>
                <a:satOff val="-10087"/>
                <a:lumOff val="1863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980616"/>
                <a:satOff val="-10087"/>
                <a:lumOff val="1863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980616"/>
                <a:satOff val="-10087"/>
                <a:lumOff val="186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980616"/>
                <a:satOff val="-10087"/>
                <a:lumOff val="186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1980616"/>
              <a:satOff val="-10087"/>
              <a:lumOff val="1863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Сеть 3.</a:t>
          </a:r>
        </a:p>
      </dsp:txBody>
      <dsp:txXfrm>
        <a:off x="2326926" y="1086095"/>
        <a:ext cx="659021" cy="439347"/>
      </dsp:txXfrm>
    </dsp:sp>
    <dsp:sp modelId="{2A115362-2C06-4AAF-8758-102A2AF82B3A}">
      <dsp:nvSpPr>
        <dsp:cNvPr id="0" name=""/>
        <dsp:cNvSpPr/>
      </dsp:nvSpPr>
      <dsp:spPr>
        <a:xfrm>
          <a:off x="3062832" y="1046998"/>
          <a:ext cx="3464161" cy="517541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Инфокоммуникационные технологии и системы связи</a:t>
          </a:r>
          <a:endParaRPr lang="ru-RU" sz="16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321603" y="1046998"/>
        <a:ext cx="2946620" cy="517541"/>
      </dsp:txXfrm>
    </dsp:sp>
    <dsp:sp modelId="{42FE3D91-406B-4C1B-9E4F-F09B01D89D64}">
      <dsp:nvSpPr>
        <dsp:cNvPr id="0" name=""/>
        <dsp:cNvSpPr/>
      </dsp:nvSpPr>
      <dsp:spPr>
        <a:xfrm>
          <a:off x="6399364" y="1066136"/>
          <a:ext cx="911645" cy="479266"/>
        </a:xfrm>
        <a:prstGeom prst="chevron">
          <a:avLst/>
        </a:prstGeom>
        <a:solidFill>
          <a:schemeClr val="accent5">
            <a:tint val="40000"/>
            <a:alpha val="90000"/>
            <a:hueOff val="3016264"/>
            <a:satOff val="-1506"/>
            <a:lumOff val="71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>
              <a:latin typeface="Times New Roman" pitchFamily="18" charset="0"/>
              <a:cs typeface="Times New Roman" pitchFamily="18" charset="0"/>
            </a:rPr>
            <a:t>ЮФУ</a:t>
          </a:r>
        </a:p>
      </dsp:txBody>
      <dsp:txXfrm>
        <a:off x="6638997" y="1066136"/>
        <a:ext cx="432379" cy="479266"/>
      </dsp:txXfrm>
    </dsp:sp>
    <dsp:sp modelId="{029419E0-6F2D-4AC2-8753-3B8E55DC9B1E}">
      <dsp:nvSpPr>
        <dsp:cNvPr id="0" name=""/>
        <dsp:cNvSpPr/>
      </dsp:nvSpPr>
      <dsp:spPr>
        <a:xfrm>
          <a:off x="7183379" y="1066136"/>
          <a:ext cx="911645" cy="479266"/>
        </a:xfrm>
        <a:prstGeom prst="chevron">
          <a:avLst/>
        </a:prstGeom>
        <a:solidFill>
          <a:schemeClr val="accent5">
            <a:tint val="40000"/>
            <a:alpha val="90000"/>
            <a:hueOff val="3204780"/>
            <a:satOff val="-1600"/>
            <a:lumOff val="75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>
              <a:latin typeface="Times New Roman" pitchFamily="18" charset="0"/>
              <a:cs typeface="Times New Roman" pitchFamily="18" charset="0"/>
            </a:rPr>
            <a:t>БФУ</a:t>
          </a:r>
        </a:p>
      </dsp:txBody>
      <dsp:txXfrm>
        <a:off x="7423012" y="1066136"/>
        <a:ext cx="432379" cy="479266"/>
      </dsp:txXfrm>
    </dsp:sp>
    <dsp:sp modelId="{4520B200-3A05-4A13-B115-6C54DAC95B8C}">
      <dsp:nvSpPr>
        <dsp:cNvPr id="0" name=""/>
        <dsp:cNvSpPr/>
      </dsp:nvSpPr>
      <dsp:spPr>
        <a:xfrm>
          <a:off x="7967394" y="1066136"/>
          <a:ext cx="911645" cy="479266"/>
        </a:xfrm>
        <a:prstGeom prst="chevron">
          <a:avLst/>
        </a:prstGeom>
        <a:solidFill>
          <a:schemeClr val="accent5">
            <a:tint val="40000"/>
            <a:alpha val="90000"/>
            <a:hueOff val="3393297"/>
            <a:satOff val="-1695"/>
            <a:lumOff val="80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err="1" smtClean="0">
              <a:latin typeface="Times New Roman" pitchFamily="18" charset="0"/>
              <a:cs typeface="Times New Roman" pitchFamily="18" charset="0"/>
            </a:rPr>
            <a:t>УрФУ</a:t>
          </a:r>
          <a:endParaRPr lang="ru-RU" sz="9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8207027" y="1066136"/>
        <a:ext cx="432379" cy="479266"/>
      </dsp:txXfrm>
    </dsp:sp>
    <dsp:sp modelId="{8A346E7C-E319-4D10-84A0-E728640F0462}">
      <dsp:nvSpPr>
        <dsp:cNvPr id="0" name=""/>
        <dsp:cNvSpPr/>
      </dsp:nvSpPr>
      <dsp:spPr>
        <a:xfrm>
          <a:off x="2107252" y="1667718"/>
          <a:ext cx="1098368" cy="439347"/>
        </a:xfrm>
        <a:prstGeom prst="chevron">
          <a:avLst/>
        </a:prstGeom>
        <a:gradFill rotWithShape="0">
          <a:gsLst>
            <a:gs pos="0">
              <a:schemeClr val="accent5">
                <a:hueOff val="2970924"/>
                <a:satOff val="-15130"/>
                <a:lumOff val="2794"/>
                <a:alphaOff val="0"/>
                <a:tint val="92000"/>
                <a:satMod val="170000"/>
              </a:schemeClr>
            </a:gs>
            <a:gs pos="15000">
              <a:schemeClr val="accent5">
                <a:hueOff val="2970924"/>
                <a:satOff val="-15130"/>
                <a:lumOff val="2794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2970924"/>
                <a:satOff val="-15130"/>
                <a:lumOff val="2794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2970924"/>
                <a:satOff val="-15130"/>
                <a:lumOff val="279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2970924"/>
                <a:satOff val="-15130"/>
                <a:lumOff val="279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2970924"/>
              <a:satOff val="-15130"/>
              <a:lumOff val="2794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Сеть 4.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926" y="1667718"/>
        <a:ext cx="659021" cy="439347"/>
      </dsp:txXfrm>
    </dsp:sp>
    <dsp:sp modelId="{EAC7D935-DB8B-425B-9E04-2E69064DB82F}">
      <dsp:nvSpPr>
        <dsp:cNvPr id="0" name=""/>
        <dsp:cNvSpPr/>
      </dsp:nvSpPr>
      <dsp:spPr>
        <a:xfrm>
          <a:off x="3062832" y="1626048"/>
          <a:ext cx="2685379" cy="522686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Землеустройство и кадастры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4175" y="1626048"/>
        <a:ext cx="2162693" cy="522686"/>
      </dsp:txXfrm>
    </dsp:sp>
    <dsp:sp modelId="{E5723B21-0462-43EA-90FB-46CA95F6B761}">
      <dsp:nvSpPr>
        <dsp:cNvPr id="0" name=""/>
        <dsp:cNvSpPr/>
      </dsp:nvSpPr>
      <dsp:spPr>
        <a:xfrm>
          <a:off x="5620582" y="1640983"/>
          <a:ext cx="911645" cy="492817"/>
        </a:xfrm>
        <a:prstGeom prst="chevron">
          <a:avLst/>
        </a:prstGeom>
        <a:solidFill>
          <a:schemeClr val="accent5">
            <a:tint val="40000"/>
            <a:alpha val="90000"/>
            <a:hueOff val="3770330"/>
            <a:satOff val="-1883"/>
            <a:lumOff val="89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66991" y="1640983"/>
        <a:ext cx="418828" cy="492817"/>
      </dsp:txXfrm>
    </dsp:sp>
    <dsp:sp modelId="{238E095D-4C60-4493-BA01-1CB5A3F8F1CE}">
      <dsp:nvSpPr>
        <dsp:cNvPr id="0" name=""/>
        <dsp:cNvSpPr/>
      </dsp:nvSpPr>
      <dsp:spPr>
        <a:xfrm>
          <a:off x="6404597" y="1640983"/>
          <a:ext cx="911645" cy="492817"/>
        </a:xfrm>
        <a:prstGeom prst="chevron">
          <a:avLst/>
        </a:prstGeom>
        <a:solidFill>
          <a:schemeClr val="accent5">
            <a:tint val="40000"/>
            <a:alpha val="90000"/>
            <a:hueOff val="3958846"/>
            <a:satOff val="-1977"/>
            <a:lumOff val="93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КФУ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51006" y="1640983"/>
        <a:ext cx="418828" cy="492817"/>
      </dsp:txXfrm>
    </dsp:sp>
    <dsp:sp modelId="{5311445D-7CE4-431F-9404-04D1AFA08BE6}">
      <dsp:nvSpPr>
        <dsp:cNvPr id="0" name=""/>
        <dsp:cNvSpPr/>
      </dsp:nvSpPr>
      <dsp:spPr>
        <a:xfrm>
          <a:off x="7188612" y="1640983"/>
          <a:ext cx="911645" cy="492817"/>
        </a:xfrm>
        <a:prstGeom prst="chevron">
          <a:avLst/>
        </a:prstGeom>
        <a:solidFill>
          <a:schemeClr val="accent5">
            <a:tint val="40000"/>
            <a:alpha val="90000"/>
            <a:hueOff val="4147363"/>
            <a:satOff val="-2071"/>
            <a:lumOff val="98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САФУ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35021" y="1640983"/>
        <a:ext cx="418828" cy="492817"/>
      </dsp:txXfrm>
    </dsp:sp>
    <dsp:sp modelId="{F03C6468-359B-46C3-B1CF-EEC66947BA70}">
      <dsp:nvSpPr>
        <dsp:cNvPr id="0" name=""/>
        <dsp:cNvSpPr/>
      </dsp:nvSpPr>
      <dsp:spPr>
        <a:xfrm>
          <a:off x="2107252" y="2210243"/>
          <a:ext cx="1098368" cy="439347"/>
        </a:xfrm>
        <a:prstGeom prst="chevron">
          <a:avLst/>
        </a:prstGeom>
        <a:gradFill rotWithShape="0">
          <a:gsLst>
            <a:gs pos="0">
              <a:schemeClr val="accent5">
                <a:hueOff val="3961231"/>
                <a:satOff val="-20173"/>
                <a:lumOff val="3725"/>
                <a:alphaOff val="0"/>
                <a:tint val="92000"/>
                <a:satMod val="170000"/>
              </a:schemeClr>
            </a:gs>
            <a:gs pos="15000">
              <a:schemeClr val="accent5">
                <a:hueOff val="3961231"/>
                <a:satOff val="-20173"/>
                <a:lumOff val="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3961231"/>
                <a:satOff val="-20173"/>
                <a:lumOff val="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3961231"/>
                <a:satOff val="-20173"/>
                <a:lumOff val="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3961231"/>
                <a:satOff val="-20173"/>
                <a:lumOff val="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3961231"/>
              <a:satOff val="-20173"/>
              <a:lumOff val="372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Сеть 5. 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926" y="2210243"/>
        <a:ext cx="659021" cy="439347"/>
      </dsp:txXfrm>
    </dsp:sp>
    <dsp:sp modelId="{099A0E25-BCBB-46C6-B93E-AD90A13B7703}">
      <dsp:nvSpPr>
        <dsp:cNvPr id="0" name=""/>
        <dsp:cNvSpPr/>
      </dsp:nvSpPr>
      <dsp:spPr>
        <a:xfrm>
          <a:off x="3062832" y="2247588"/>
          <a:ext cx="2685379" cy="36465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Строительство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5161" y="2247588"/>
        <a:ext cx="2320721" cy="364658"/>
      </dsp:txXfrm>
    </dsp:sp>
    <dsp:sp modelId="{6ACD4092-6BF6-4E42-943E-B366835D2F50}">
      <dsp:nvSpPr>
        <dsp:cNvPr id="0" name=""/>
        <dsp:cNvSpPr/>
      </dsp:nvSpPr>
      <dsp:spPr>
        <a:xfrm>
          <a:off x="5620582" y="2247588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4524396"/>
            <a:satOff val="-2259"/>
            <a:lumOff val="106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СКФУ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02911" y="2247588"/>
        <a:ext cx="546987" cy="364658"/>
      </dsp:txXfrm>
    </dsp:sp>
    <dsp:sp modelId="{6A192995-F2BC-49A8-A0A4-4082B44F1A45}">
      <dsp:nvSpPr>
        <dsp:cNvPr id="0" name=""/>
        <dsp:cNvSpPr/>
      </dsp:nvSpPr>
      <dsp:spPr>
        <a:xfrm>
          <a:off x="6404597" y="2247588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4712912"/>
            <a:satOff val="-2354"/>
            <a:lumOff val="111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86926" y="2247588"/>
        <a:ext cx="546987" cy="364658"/>
      </dsp:txXfrm>
    </dsp:sp>
    <dsp:sp modelId="{078557DF-314E-4F92-8AD4-6842709B8350}">
      <dsp:nvSpPr>
        <dsp:cNvPr id="0" name=""/>
        <dsp:cNvSpPr/>
      </dsp:nvSpPr>
      <dsp:spPr>
        <a:xfrm>
          <a:off x="7188612" y="2247588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4901429"/>
            <a:satOff val="-2448"/>
            <a:lumOff val="115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САФУ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70941" y="2247588"/>
        <a:ext cx="546987" cy="364658"/>
      </dsp:txXfrm>
    </dsp:sp>
    <dsp:sp modelId="{E738C9F1-1EF2-4085-AB27-7FC2815D5334}">
      <dsp:nvSpPr>
        <dsp:cNvPr id="0" name=""/>
        <dsp:cNvSpPr/>
      </dsp:nvSpPr>
      <dsp:spPr>
        <a:xfrm>
          <a:off x="7972627" y="2247588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5089945"/>
            <a:satOff val="-2542"/>
            <a:lumOff val="120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4956" y="2247588"/>
        <a:ext cx="546987" cy="364658"/>
      </dsp:txXfrm>
    </dsp:sp>
    <dsp:sp modelId="{B0907A96-6613-43CD-879E-5A37C14C3E2E}">
      <dsp:nvSpPr>
        <dsp:cNvPr id="0" name=""/>
        <dsp:cNvSpPr/>
      </dsp:nvSpPr>
      <dsp:spPr>
        <a:xfrm>
          <a:off x="8756642" y="2247588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5278461"/>
            <a:satOff val="-2636"/>
            <a:lumOff val="124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 smtClean="0">
              <a:latin typeface="Times New Roman" pitchFamily="18" charset="0"/>
              <a:cs typeface="Times New Roman" pitchFamily="18" charset="0"/>
            </a:rPr>
            <a:t>УрФУ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38971" y="2247588"/>
        <a:ext cx="546987" cy="364658"/>
      </dsp:txXfrm>
    </dsp:sp>
    <dsp:sp modelId="{AD988FD5-6542-48B9-B5CC-E266884F75F2}">
      <dsp:nvSpPr>
        <dsp:cNvPr id="0" name=""/>
        <dsp:cNvSpPr/>
      </dsp:nvSpPr>
      <dsp:spPr>
        <a:xfrm>
          <a:off x="9540657" y="2247588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5466978"/>
            <a:satOff val="-2730"/>
            <a:lumOff val="129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ДВФУ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22986" y="2247588"/>
        <a:ext cx="546987" cy="364658"/>
      </dsp:txXfrm>
    </dsp:sp>
    <dsp:sp modelId="{57D79845-2D86-46F6-AF04-F9F93999D169}">
      <dsp:nvSpPr>
        <dsp:cNvPr id="0" name=""/>
        <dsp:cNvSpPr/>
      </dsp:nvSpPr>
      <dsp:spPr>
        <a:xfrm>
          <a:off x="2107252" y="2711099"/>
          <a:ext cx="1098368" cy="439347"/>
        </a:xfrm>
        <a:prstGeom prst="chevron">
          <a:avLst/>
        </a:prstGeom>
        <a:gradFill rotWithShape="0">
          <a:gsLst>
            <a:gs pos="0">
              <a:schemeClr val="accent5">
                <a:hueOff val="4951539"/>
                <a:satOff val="-25217"/>
                <a:lumOff val="4656"/>
                <a:alphaOff val="0"/>
                <a:tint val="92000"/>
                <a:satMod val="170000"/>
              </a:schemeClr>
            </a:gs>
            <a:gs pos="15000">
              <a:schemeClr val="accent5">
                <a:hueOff val="4951539"/>
                <a:satOff val="-25217"/>
                <a:lumOff val="4656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4951539"/>
                <a:satOff val="-25217"/>
                <a:lumOff val="4656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4951539"/>
                <a:satOff val="-25217"/>
                <a:lumOff val="465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4951539"/>
                <a:satOff val="-25217"/>
                <a:lumOff val="465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4951539"/>
              <a:satOff val="-25217"/>
              <a:lumOff val="4656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Сеть 6. </a:t>
          </a:r>
        </a:p>
      </dsp:txBody>
      <dsp:txXfrm>
        <a:off x="2326926" y="2711099"/>
        <a:ext cx="659021" cy="439347"/>
      </dsp:txXfrm>
    </dsp:sp>
    <dsp:sp modelId="{A0FB7B2A-6471-459F-AF91-37DDC3B907B1}">
      <dsp:nvSpPr>
        <dsp:cNvPr id="0" name=""/>
        <dsp:cNvSpPr/>
      </dsp:nvSpPr>
      <dsp:spPr>
        <a:xfrm>
          <a:off x="3062832" y="2748444"/>
          <a:ext cx="2685379" cy="36465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Нефтегазовое дело</a:t>
          </a:r>
        </a:p>
      </dsp:txBody>
      <dsp:txXfrm>
        <a:off x="3245161" y="2748444"/>
        <a:ext cx="2320721" cy="364658"/>
      </dsp:txXfrm>
    </dsp:sp>
    <dsp:sp modelId="{6ED58DE1-F1C1-4CC9-AD24-CE2AD1AB3F64}">
      <dsp:nvSpPr>
        <dsp:cNvPr id="0" name=""/>
        <dsp:cNvSpPr/>
      </dsp:nvSpPr>
      <dsp:spPr>
        <a:xfrm>
          <a:off x="5620582" y="2748444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5844011"/>
            <a:satOff val="-2918"/>
            <a:lumOff val="137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САФУ</a:t>
          </a:r>
        </a:p>
      </dsp:txBody>
      <dsp:txXfrm>
        <a:off x="5802911" y="2748444"/>
        <a:ext cx="546987" cy="364658"/>
      </dsp:txXfrm>
    </dsp:sp>
    <dsp:sp modelId="{42F5ABDC-6A14-4E0E-AA36-D4F1A472C007}">
      <dsp:nvSpPr>
        <dsp:cNvPr id="0" name=""/>
        <dsp:cNvSpPr/>
      </dsp:nvSpPr>
      <dsp:spPr>
        <a:xfrm>
          <a:off x="6404597" y="2748444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6032528"/>
            <a:satOff val="-3013"/>
            <a:lumOff val="142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СФУ</a:t>
          </a:r>
        </a:p>
      </dsp:txBody>
      <dsp:txXfrm>
        <a:off x="6586926" y="2748444"/>
        <a:ext cx="546987" cy="364658"/>
      </dsp:txXfrm>
    </dsp:sp>
    <dsp:sp modelId="{2E575480-708A-4524-88D8-9FBA3704A1AF}">
      <dsp:nvSpPr>
        <dsp:cNvPr id="0" name=""/>
        <dsp:cNvSpPr/>
      </dsp:nvSpPr>
      <dsp:spPr>
        <a:xfrm>
          <a:off x="7188612" y="2748444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6221044"/>
            <a:satOff val="-3107"/>
            <a:lumOff val="146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ДВФУ</a:t>
          </a:r>
        </a:p>
      </dsp:txBody>
      <dsp:txXfrm>
        <a:off x="7370941" y="2748444"/>
        <a:ext cx="546987" cy="364658"/>
      </dsp:txXfrm>
    </dsp:sp>
    <dsp:sp modelId="{45DE10FC-3F15-4599-ABD6-721DF4550B07}">
      <dsp:nvSpPr>
        <dsp:cNvPr id="0" name=""/>
        <dsp:cNvSpPr/>
      </dsp:nvSpPr>
      <dsp:spPr>
        <a:xfrm>
          <a:off x="7972627" y="2748444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6409561"/>
            <a:satOff val="-3201"/>
            <a:lumOff val="151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СКФУ</a:t>
          </a:r>
        </a:p>
      </dsp:txBody>
      <dsp:txXfrm>
        <a:off x="8154956" y="2748444"/>
        <a:ext cx="546987" cy="364658"/>
      </dsp:txXfrm>
    </dsp:sp>
    <dsp:sp modelId="{45657BA1-AD96-40A7-BA73-7B78F1864A7C}">
      <dsp:nvSpPr>
        <dsp:cNvPr id="0" name=""/>
        <dsp:cNvSpPr/>
      </dsp:nvSpPr>
      <dsp:spPr>
        <a:xfrm>
          <a:off x="2107252" y="3211955"/>
          <a:ext cx="1098368" cy="439347"/>
        </a:xfrm>
        <a:prstGeom prst="chevron">
          <a:avLst/>
        </a:prstGeom>
        <a:gradFill rotWithShape="0">
          <a:gsLst>
            <a:gs pos="0">
              <a:schemeClr val="accent5">
                <a:hueOff val="5941847"/>
                <a:satOff val="-30260"/>
                <a:lumOff val="5588"/>
                <a:alphaOff val="0"/>
                <a:tint val="92000"/>
                <a:satMod val="170000"/>
              </a:schemeClr>
            </a:gs>
            <a:gs pos="15000">
              <a:schemeClr val="accent5">
                <a:hueOff val="5941847"/>
                <a:satOff val="-30260"/>
                <a:lumOff val="5588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5941847"/>
                <a:satOff val="-30260"/>
                <a:lumOff val="5588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5941847"/>
                <a:satOff val="-30260"/>
                <a:lumOff val="558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5941847"/>
                <a:satOff val="-30260"/>
                <a:lumOff val="558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5941847"/>
              <a:satOff val="-30260"/>
              <a:lumOff val="5588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Сеть 7.  </a:t>
          </a:r>
        </a:p>
      </dsp:txBody>
      <dsp:txXfrm>
        <a:off x="2326926" y="3211955"/>
        <a:ext cx="659021" cy="439347"/>
      </dsp:txXfrm>
    </dsp:sp>
    <dsp:sp modelId="{503C75A8-2D4E-404E-9935-F33A2D71A97C}">
      <dsp:nvSpPr>
        <dsp:cNvPr id="0" name=""/>
        <dsp:cNvSpPr/>
      </dsp:nvSpPr>
      <dsp:spPr>
        <a:xfrm>
          <a:off x="3062832" y="3249300"/>
          <a:ext cx="2685379" cy="36465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Туризм</a:t>
          </a:r>
        </a:p>
      </dsp:txBody>
      <dsp:txXfrm>
        <a:off x="3245161" y="3249300"/>
        <a:ext cx="2320721" cy="364658"/>
      </dsp:txXfrm>
    </dsp:sp>
    <dsp:sp modelId="{5634272F-43CC-4243-90B2-6CC9579C598C}">
      <dsp:nvSpPr>
        <dsp:cNvPr id="0" name=""/>
        <dsp:cNvSpPr/>
      </dsp:nvSpPr>
      <dsp:spPr>
        <a:xfrm>
          <a:off x="5620582" y="3249300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6786594"/>
            <a:satOff val="-3389"/>
            <a:lumOff val="160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802911" y="3249300"/>
        <a:ext cx="546987" cy="364658"/>
      </dsp:txXfrm>
    </dsp:sp>
    <dsp:sp modelId="{39F0E64F-68FC-473F-8449-596FB8695BE2}">
      <dsp:nvSpPr>
        <dsp:cNvPr id="0" name=""/>
        <dsp:cNvSpPr/>
      </dsp:nvSpPr>
      <dsp:spPr>
        <a:xfrm>
          <a:off x="6404597" y="3249300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6975110"/>
            <a:satOff val="-3483"/>
            <a:lumOff val="164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ДВФУ</a:t>
          </a:r>
        </a:p>
      </dsp:txBody>
      <dsp:txXfrm>
        <a:off x="6586926" y="3249300"/>
        <a:ext cx="546987" cy="364658"/>
      </dsp:txXfrm>
    </dsp:sp>
    <dsp:sp modelId="{80C7F223-761B-4D5E-9871-2352B6000A16}">
      <dsp:nvSpPr>
        <dsp:cNvPr id="0" name=""/>
        <dsp:cNvSpPr/>
      </dsp:nvSpPr>
      <dsp:spPr>
        <a:xfrm>
          <a:off x="7188612" y="3249300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7163627"/>
            <a:satOff val="-3578"/>
            <a:lumOff val="169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 smtClean="0">
              <a:latin typeface="Times New Roman" pitchFamily="18" charset="0"/>
              <a:cs typeface="Times New Roman" pitchFamily="18" charset="0"/>
            </a:rPr>
            <a:t>УрФУ</a:t>
          </a:r>
          <a:endParaRPr lang="ru-RU" sz="9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7370941" y="3249300"/>
        <a:ext cx="546987" cy="364658"/>
      </dsp:txXfrm>
    </dsp:sp>
    <dsp:sp modelId="{D0D85BAB-FE15-4685-997D-C523E3EC64E7}">
      <dsp:nvSpPr>
        <dsp:cNvPr id="0" name=""/>
        <dsp:cNvSpPr/>
      </dsp:nvSpPr>
      <dsp:spPr>
        <a:xfrm>
          <a:off x="7972627" y="3249300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7352143"/>
            <a:satOff val="-3672"/>
            <a:lumOff val="173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САФУ</a:t>
          </a:r>
        </a:p>
      </dsp:txBody>
      <dsp:txXfrm>
        <a:off x="8154956" y="3249300"/>
        <a:ext cx="546987" cy="364658"/>
      </dsp:txXfrm>
    </dsp:sp>
    <dsp:sp modelId="{57A53BF9-1671-49F3-A446-48655EEFC6A2}">
      <dsp:nvSpPr>
        <dsp:cNvPr id="0" name=""/>
        <dsp:cNvSpPr/>
      </dsp:nvSpPr>
      <dsp:spPr>
        <a:xfrm>
          <a:off x="2107252" y="3712811"/>
          <a:ext cx="1098368" cy="439347"/>
        </a:xfrm>
        <a:prstGeom prst="chevron">
          <a:avLst/>
        </a:prstGeom>
        <a:gradFill rotWithShape="0">
          <a:gsLst>
            <a:gs pos="0">
              <a:schemeClr val="accent5">
                <a:hueOff val="6932155"/>
                <a:satOff val="-35303"/>
                <a:lumOff val="6519"/>
                <a:alphaOff val="0"/>
                <a:tint val="92000"/>
                <a:satMod val="170000"/>
              </a:schemeClr>
            </a:gs>
            <a:gs pos="15000">
              <a:schemeClr val="accent5">
                <a:hueOff val="6932155"/>
                <a:satOff val="-35303"/>
                <a:lumOff val="6519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6932155"/>
                <a:satOff val="-35303"/>
                <a:lumOff val="6519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6932155"/>
                <a:satOff val="-35303"/>
                <a:lumOff val="651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6932155"/>
                <a:satOff val="-35303"/>
                <a:lumOff val="651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6932155"/>
              <a:satOff val="-35303"/>
              <a:lumOff val="6519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Сеть8.  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926" y="3712811"/>
        <a:ext cx="659021" cy="439347"/>
      </dsp:txXfrm>
    </dsp:sp>
    <dsp:sp modelId="{8E55DAE1-ABD0-4C09-8AD9-33F36E659417}">
      <dsp:nvSpPr>
        <dsp:cNvPr id="0" name=""/>
        <dsp:cNvSpPr/>
      </dsp:nvSpPr>
      <dsp:spPr>
        <a:xfrm>
          <a:off x="3062832" y="3750155"/>
          <a:ext cx="2685379" cy="36465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Гостиничное дело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5161" y="3750155"/>
        <a:ext cx="2320721" cy="364658"/>
      </dsp:txXfrm>
    </dsp:sp>
    <dsp:sp modelId="{DB3362B5-575F-4636-92D2-7056FFDA9E85}">
      <dsp:nvSpPr>
        <dsp:cNvPr id="0" name=""/>
        <dsp:cNvSpPr/>
      </dsp:nvSpPr>
      <dsp:spPr>
        <a:xfrm>
          <a:off x="5620582" y="3750155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7729176"/>
            <a:satOff val="-3860"/>
            <a:lumOff val="182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02911" y="3750155"/>
        <a:ext cx="546987" cy="364658"/>
      </dsp:txXfrm>
    </dsp:sp>
    <dsp:sp modelId="{ACD53076-BF03-4DA6-B4CB-31A187123B97}">
      <dsp:nvSpPr>
        <dsp:cNvPr id="0" name=""/>
        <dsp:cNvSpPr/>
      </dsp:nvSpPr>
      <dsp:spPr>
        <a:xfrm>
          <a:off x="6404597" y="3750155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7917692"/>
            <a:satOff val="-3954"/>
            <a:lumOff val="186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86926" y="3750155"/>
        <a:ext cx="546987" cy="364658"/>
      </dsp:txXfrm>
    </dsp:sp>
    <dsp:sp modelId="{BBBDEC95-8DE0-4CE4-85A4-413AF2AFDF23}">
      <dsp:nvSpPr>
        <dsp:cNvPr id="0" name=""/>
        <dsp:cNvSpPr/>
      </dsp:nvSpPr>
      <dsp:spPr>
        <a:xfrm>
          <a:off x="2107252" y="4213667"/>
          <a:ext cx="1098368" cy="439347"/>
        </a:xfrm>
        <a:prstGeom prst="chevron">
          <a:avLst/>
        </a:prstGeom>
        <a:gradFill rotWithShape="0">
          <a:gsLst>
            <a:gs pos="0">
              <a:schemeClr val="accent5">
                <a:hueOff val="7922463"/>
                <a:satOff val="-40347"/>
                <a:lumOff val="7450"/>
                <a:alphaOff val="0"/>
                <a:tint val="92000"/>
                <a:satMod val="170000"/>
              </a:schemeClr>
            </a:gs>
            <a:gs pos="15000">
              <a:schemeClr val="accent5">
                <a:hueOff val="7922463"/>
                <a:satOff val="-40347"/>
                <a:lumOff val="745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7922463"/>
                <a:satOff val="-40347"/>
                <a:lumOff val="745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7922463"/>
                <a:satOff val="-40347"/>
                <a:lumOff val="745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7922463"/>
                <a:satOff val="-40347"/>
                <a:lumOff val="745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7922463"/>
              <a:satOff val="-40347"/>
              <a:lumOff val="745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Сеть 9.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926" y="4213667"/>
        <a:ext cx="659021" cy="439347"/>
      </dsp:txXfrm>
    </dsp:sp>
    <dsp:sp modelId="{E3EA2AA8-6783-449C-850E-68BF6CE80667}">
      <dsp:nvSpPr>
        <dsp:cNvPr id="0" name=""/>
        <dsp:cNvSpPr/>
      </dsp:nvSpPr>
      <dsp:spPr>
        <a:xfrm>
          <a:off x="3062832" y="4251011"/>
          <a:ext cx="2685379" cy="36465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Экономика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5161" y="4251011"/>
        <a:ext cx="2320721" cy="364658"/>
      </dsp:txXfrm>
    </dsp:sp>
    <dsp:sp modelId="{97D3D528-6445-4F22-AF80-75D00C842183}">
      <dsp:nvSpPr>
        <dsp:cNvPr id="0" name=""/>
        <dsp:cNvSpPr/>
      </dsp:nvSpPr>
      <dsp:spPr>
        <a:xfrm>
          <a:off x="5620582" y="4251011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8294725"/>
            <a:satOff val="-4142"/>
            <a:lumOff val="195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СКФУ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02911" y="4251011"/>
        <a:ext cx="546987" cy="364658"/>
      </dsp:txXfrm>
    </dsp:sp>
    <dsp:sp modelId="{3A2C7C4F-E7FD-46EA-A6F6-53E808D10624}">
      <dsp:nvSpPr>
        <dsp:cNvPr id="0" name=""/>
        <dsp:cNvSpPr/>
      </dsp:nvSpPr>
      <dsp:spPr>
        <a:xfrm>
          <a:off x="6404597" y="4251011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8483242"/>
            <a:satOff val="-4237"/>
            <a:lumOff val="200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КФУ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86926" y="4251011"/>
        <a:ext cx="546987" cy="364658"/>
      </dsp:txXfrm>
    </dsp:sp>
    <dsp:sp modelId="{357EE1B9-6C49-436B-8851-6B43E243DED0}">
      <dsp:nvSpPr>
        <dsp:cNvPr id="0" name=""/>
        <dsp:cNvSpPr/>
      </dsp:nvSpPr>
      <dsp:spPr>
        <a:xfrm>
          <a:off x="7188612" y="4251011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8671759"/>
            <a:satOff val="-4331"/>
            <a:lumOff val="204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ЮФУ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70941" y="4251011"/>
        <a:ext cx="546987" cy="364658"/>
      </dsp:txXfrm>
    </dsp:sp>
    <dsp:sp modelId="{122C5A68-FF6A-4446-BD14-43084DF0A81B}">
      <dsp:nvSpPr>
        <dsp:cNvPr id="0" name=""/>
        <dsp:cNvSpPr/>
      </dsp:nvSpPr>
      <dsp:spPr>
        <a:xfrm>
          <a:off x="7972627" y="4251011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8860275"/>
            <a:satOff val="-4425"/>
            <a:lumOff val="208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4956" y="4251011"/>
        <a:ext cx="546987" cy="364658"/>
      </dsp:txXfrm>
    </dsp:sp>
    <dsp:sp modelId="{6DFEE209-CF31-4961-9493-445A63570BD1}">
      <dsp:nvSpPr>
        <dsp:cNvPr id="0" name=""/>
        <dsp:cNvSpPr/>
      </dsp:nvSpPr>
      <dsp:spPr>
        <a:xfrm>
          <a:off x="8756642" y="4251011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9048791"/>
            <a:satOff val="-4519"/>
            <a:lumOff val="213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ДВФУ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38971" y="4251011"/>
        <a:ext cx="546987" cy="364658"/>
      </dsp:txXfrm>
    </dsp:sp>
    <dsp:sp modelId="{3F607AD6-CBBB-4C8D-98C8-A79E772BE6CD}">
      <dsp:nvSpPr>
        <dsp:cNvPr id="0" name=""/>
        <dsp:cNvSpPr/>
      </dsp:nvSpPr>
      <dsp:spPr>
        <a:xfrm>
          <a:off x="2107252" y="4714523"/>
          <a:ext cx="1098368" cy="439347"/>
        </a:xfrm>
        <a:prstGeom prst="chevron">
          <a:avLst/>
        </a:prstGeom>
        <a:gradFill rotWithShape="0">
          <a:gsLst>
            <a:gs pos="0">
              <a:schemeClr val="accent5">
                <a:hueOff val="8912770"/>
                <a:satOff val="-45390"/>
                <a:lumOff val="8381"/>
                <a:alphaOff val="0"/>
                <a:tint val="92000"/>
                <a:satMod val="170000"/>
              </a:schemeClr>
            </a:gs>
            <a:gs pos="15000">
              <a:schemeClr val="accent5">
                <a:hueOff val="8912770"/>
                <a:satOff val="-45390"/>
                <a:lumOff val="8381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8912770"/>
                <a:satOff val="-45390"/>
                <a:lumOff val="8381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8912770"/>
                <a:satOff val="-45390"/>
                <a:lumOff val="8381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8912770"/>
                <a:satOff val="-45390"/>
                <a:lumOff val="8381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8912770"/>
              <a:satOff val="-45390"/>
              <a:lumOff val="8381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Сеть 10. 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926" y="4714523"/>
        <a:ext cx="659021" cy="439347"/>
      </dsp:txXfrm>
    </dsp:sp>
    <dsp:sp modelId="{4F57F2D4-A3A3-4CFF-9FE4-1D8D456FC1F2}">
      <dsp:nvSpPr>
        <dsp:cNvPr id="0" name=""/>
        <dsp:cNvSpPr/>
      </dsp:nvSpPr>
      <dsp:spPr>
        <a:xfrm>
          <a:off x="3062832" y="4751867"/>
          <a:ext cx="2685379" cy="36465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Журналистика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5161" y="4751867"/>
        <a:ext cx="2320721" cy="364658"/>
      </dsp:txXfrm>
    </dsp:sp>
    <dsp:sp modelId="{C858E390-01FE-4E8C-9735-68D7F3E73C85}">
      <dsp:nvSpPr>
        <dsp:cNvPr id="0" name=""/>
        <dsp:cNvSpPr/>
      </dsp:nvSpPr>
      <dsp:spPr>
        <a:xfrm>
          <a:off x="5620582" y="4751867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9425825"/>
            <a:satOff val="-4707"/>
            <a:lumOff val="222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СВФУ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02911" y="4751867"/>
        <a:ext cx="546987" cy="364658"/>
      </dsp:txXfrm>
    </dsp:sp>
    <dsp:sp modelId="{A74CD876-DDF9-4C23-9840-48F4C3C67072}">
      <dsp:nvSpPr>
        <dsp:cNvPr id="0" name=""/>
        <dsp:cNvSpPr/>
      </dsp:nvSpPr>
      <dsp:spPr>
        <a:xfrm>
          <a:off x="6404597" y="4751867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9614341"/>
            <a:satOff val="-4801"/>
            <a:lumOff val="226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САФУ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86926" y="4751867"/>
        <a:ext cx="546987" cy="364658"/>
      </dsp:txXfrm>
    </dsp:sp>
    <dsp:sp modelId="{4A296706-4EB2-4049-8DE8-659B8E2F1698}">
      <dsp:nvSpPr>
        <dsp:cNvPr id="0" name=""/>
        <dsp:cNvSpPr/>
      </dsp:nvSpPr>
      <dsp:spPr>
        <a:xfrm>
          <a:off x="7188612" y="4751867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9802857"/>
            <a:satOff val="-4896"/>
            <a:lumOff val="231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70941" y="4751867"/>
        <a:ext cx="546987" cy="364658"/>
      </dsp:txXfrm>
    </dsp:sp>
    <dsp:sp modelId="{390BAB1A-194B-4897-8C6D-F5729C2B245A}">
      <dsp:nvSpPr>
        <dsp:cNvPr id="0" name=""/>
        <dsp:cNvSpPr/>
      </dsp:nvSpPr>
      <dsp:spPr>
        <a:xfrm>
          <a:off x="2107252" y="5259998"/>
          <a:ext cx="1098368" cy="439347"/>
        </a:xfrm>
        <a:prstGeom prst="chevron">
          <a:avLst/>
        </a:prstGeom>
        <a:gradFill rotWithShape="0">
          <a:gsLst>
            <a:gs pos="0">
              <a:schemeClr val="accent5">
                <a:hueOff val="9903078"/>
                <a:satOff val="-50433"/>
                <a:lumOff val="9313"/>
                <a:alphaOff val="0"/>
                <a:tint val="92000"/>
                <a:satMod val="170000"/>
              </a:schemeClr>
            </a:gs>
            <a:gs pos="15000">
              <a:schemeClr val="accent5">
                <a:hueOff val="9903078"/>
                <a:satOff val="-50433"/>
                <a:lumOff val="9313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9903078"/>
                <a:satOff val="-50433"/>
                <a:lumOff val="9313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9903078"/>
                <a:satOff val="-50433"/>
                <a:lumOff val="931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9903078"/>
                <a:satOff val="-50433"/>
                <a:lumOff val="931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9903078"/>
              <a:satOff val="-50433"/>
              <a:lumOff val="9313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Сеть 11.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926" y="5259998"/>
        <a:ext cx="659021" cy="439347"/>
      </dsp:txXfrm>
    </dsp:sp>
    <dsp:sp modelId="{62EE35BD-FA66-4CD2-89B7-5ADE0BE4ED70}">
      <dsp:nvSpPr>
        <dsp:cNvPr id="0" name=""/>
        <dsp:cNvSpPr/>
      </dsp:nvSpPr>
      <dsp:spPr>
        <a:xfrm>
          <a:off x="3062832" y="5215379"/>
          <a:ext cx="2685379" cy="528586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Филология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7125" y="5215379"/>
        <a:ext cx="2156793" cy="528586"/>
      </dsp:txXfrm>
    </dsp:sp>
    <dsp:sp modelId="{920EC213-0F44-47D1-B72A-81685F67D334}">
      <dsp:nvSpPr>
        <dsp:cNvPr id="0" name=""/>
        <dsp:cNvSpPr/>
      </dsp:nvSpPr>
      <dsp:spPr>
        <a:xfrm>
          <a:off x="5620582" y="5297343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10179890"/>
            <a:satOff val="-5084"/>
            <a:lumOff val="239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СВФУ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02911" y="5297343"/>
        <a:ext cx="546987" cy="364658"/>
      </dsp:txXfrm>
    </dsp:sp>
    <dsp:sp modelId="{145E1618-1053-40C0-9A2E-A1B0A8972A3B}">
      <dsp:nvSpPr>
        <dsp:cNvPr id="0" name=""/>
        <dsp:cNvSpPr/>
      </dsp:nvSpPr>
      <dsp:spPr>
        <a:xfrm>
          <a:off x="6404597" y="5297343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10368407"/>
            <a:satOff val="-5178"/>
            <a:lumOff val="244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САФУ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86926" y="5297343"/>
        <a:ext cx="546987" cy="364658"/>
      </dsp:txXfrm>
    </dsp:sp>
    <dsp:sp modelId="{62ED4095-4255-47B7-B0CC-48F51C226CA0}">
      <dsp:nvSpPr>
        <dsp:cNvPr id="0" name=""/>
        <dsp:cNvSpPr/>
      </dsp:nvSpPr>
      <dsp:spPr>
        <a:xfrm>
          <a:off x="7188612" y="5297343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10556923"/>
            <a:satOff val="-5272"/>
            <a:lumOff val="248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70941" y="5297343"/>
        <a:ext cx="546987" cy="364658"/>
      </dsp:txXfrm>
    </dsp:sp>
    <dsp:sp modelId="{C505EDC7-7F87-4ADC-96F7-065C1D8829F8}">
      <dsp:nvSpPr>
        <dsp:cNvPr id="0" name=""/>
        <dsp:cNvSpPr/>
      </dsp:nvSpPr>
      <dsp:spPr>
        <a:xfrm>
          <a:off x="7972627" y="5297343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10745439"/>
            <a:satOff val="-5366"/>
            <a:lumOff val="253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 smtClean="0">
              <a:latin typeface="Times New Roman" pitchFamily="18" charset="0"/>
              <a:cs typeface="Times New Roman" pitchFamily="18" charset="0"/>
            </a:rPr>
            <a:t>УрФУ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4956" y="5297343"/>
        <a:ext cx="546987" cy="364658"/>
      </dsp:txXfrm>
    </dsp:sp>
    <dsp:sp modelId="{9988F890-611B-4F20-957F-DCE1E409E878}">
      <dsp:nvSpPr>
        <dsp:cNvPr id="0" name=""/>
        <dsp:cNvSpPr/>
      </dsp:nvSpPr>
      <dsp:spPr>
        <a:xfrm>
          <a:off x="8756642" y="5297343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10933956"/>
            <a:satOff val="-5460"/>
            <a:lumOff val="257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СКФУ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38971" y="5297343"/>
        <a:ext cx="546987" cy="364658"/>
      </dsp:txXfrm>
    </dsp:sp>
    <dsp:sp modelId="{878E8CFC-02B0-4C5E-A941-E17B550DF88D}">
      <dsp:nvSpPr>
        <dsp:cNvPr id="0" name=""/>
        <dsp:cNvSpPr/>
      </dsp:nvSpPr>
      <dsp:spPr>
        <a:xfrm>
          <a:off x="9540657" y="5297343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11122473"/>
            <a:satOff val="-5555"/>
            <a:lumOff val="262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ЮФУ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22986" y="5297343"/>
        <a:ext cx="546987" cy="364658"/>
      </dsp:txXfrm>
    </dsp:sp>
    <dsp:sp modelId="{F32AF423-BABD-4B1E-B598-84101CD2C0E3}">
      <dsp:nvSpPr>
        <dsp:cNvPr id="0" name=""/>
        <dsp:cNvSpPr/>
      </dsp:nvSpPr>
      <dsp:spPr>
        <a:xfrm>
          <a:off x="2107252" y="5832792"/>
          <a:ext cx="1098368" cy="439347"/>
        </a:xfrm>
        <a:prstGeom prst="chevron">
          <a:avLst/>
        </a:prstGeom>
        <a:gradFill rotWithShape="0">
          <a:gsLst>
            <a:gs pos="0">
              <a:schemeClr val="accent5">
                <a:hueOff val="10893387"/>
                <a:satOff val="-55477"/>
                <a:lumOff val="10244"/>
                <a:alphaOff val="0"/>
                <a:tint val="92000"/>
                <a:satMod val="170000"/>
              </a:schemeClr>
            </a:gs>
            <a:gs pos="15000">
              <a:schemeClr val="accent5">
                <a:hueOff val="10893387"/>
                <a:satOff val="-55477"/>
                <a:lumOff val="10244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0893387"/>
                <a:satOff val="-55477"/>
                <a:lumOff val="10244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0893387"/>
                <a:satOff val="-55477"/>
                <a:lumOff val="1024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0893387"/>
                <a:satOff val="-55477"/>
                <a:lumOff val="1024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10893387"/>
              <a:satOff val="-55477"/>
              <a:lumOff val="10244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Сеть 12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926" y="5832792"/>
        <a:ext cx="659021" cy="439347"/>
      </dsp:txXfrm>
    </dsp:sp>
    <dsp:sp modelId="{14554539-04F5-4A0E-B3B5-DD23FA5B1037}">
      <dsp:nvSpPr>
        <dsp:cNvPr id="0" name=""/>
        <dsp:cNvSpPr/>
      </dsp:nvSpPr>
      <dsp:spPr>
        <a:xfrm>
          <a:off x="3062832" y="5805474"/>
          <a:ext cx="2631619" cy="493984"/>
        </a:xfrm>
        <a:prstGeom prst="chevron">
          <a:avLst/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solidFill>
            <a:schemeClr val="tx1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Психология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9824" y="5805474"/>
        <a:ext cx="2137635" cy="493984"/>
      </dsp:txXfrm>
    </dsp:sp>
    <dsp:sp modelId="{C6E00867-60BD-4E62-8177-CBAA63BF1996}">
      <dsp:nvSpPr>
        <dsp:cNvPr id="0" name=""/>
        <dsp:cNvSpPr/>
      </dsp:nvSpPr>
      <dsp:spPr>
        <a:xfrm>
          <a:off x="5566822" y="5870137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11499506"/>
            <a:satOff val="-5743"/>
            <a:lumOff val="271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ЮФУ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49151" y="5870137"/>
        <a:ext cx="546987" cy="364658"/>
      </dsp:txXfrm>
    </dsp:sp>
    <dsp:sp modelId="{C853A2E2-830D-43F8-9685-0616FF572249}">
      <dsp:nvSpPr>
        <dsp:cNvPr id="0" name=""/>
        <dsp:cNvSpPr/>
      </dsp:nvSpPr>
      <dsp:spPr>
        <a:xfrm>
          <a:off x="6350837" y="5870137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11688022"/>
            <a:satOff val="-5837"/>
            <a:lumOff val="275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САФУ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33166" y="5870137"/>
        <a:ext cx="546987" cy="364658"/>
      </dsp:txXfrm>
    </dsp:sp>
    <dsp:sp modelId="{331654B5-4726-401B-917B-035A34931C27}">
      <dsp:nvSpPr>
        <dsp:cNvPr id="0" name=""/>
        <dsp:cNvSpPr/>
      </dsp:nvSpPr>
      <dsp:spPr>
        <a:xfrm>
          <a:off x="7134852" y="5870137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11876539"/>
            <a:satOff val="-5931"/>
            <a:lumOff val="279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17181" y="5870137"/>
        <a:ext cx="546987" cy="364658"/>
      </dsp:txXfrm>
    </dsp:sp>
    <dsp:sp modelId="{23043CAE-22D4-4158-9B10-A13381365D3A}">
      <dsp:nvSpPr>
        <dsp:cNvPr id="0" name=""/>
        <dsp:cNvSpPr/>
      </dsp:nvSpPr>
      <dsp:spPr>
        <a:xfrm>
          <a:off x="7918867" y="5870137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12065056"/>
            <a:satOff val="-6025"/>
            <a:lumOff val="284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 smtClean="0">
              <a:latin typeface="Times New Roman" pitchFamily="18" charset="0"/>
              <a:cs typeface="Times New Roman" pitchFamily="18" charset="0"/>
            </a:rPr>
            <a:t>УрФУ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01196" y="5870137"/>
        <a:ext cx="546987" cy="364658"/>
      </dsp:txXfrm>
    </dsp:sp>
    <dsp:sp modelId="{F491EC49-52EF-4F29-858B-EA6997F853FC}">
      <dsp:nvSpPr>
        <dsp:cNvPr id="0" name=""/>
        <dsp:cNvSpPr/>
      </dsp:nvSpPr>
      <dsp:spPr>
        <a:xfrm>
          <a:off x="2107252" y="6389474"/>
          <a:ext cx="1098368" cy="439347"/>
        </a:xfrm>
        <a:prstGeom prst="chevron">
          <a:avLst/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tint val="92000"/>
                <a:satMod val="170000"/>
              </a:schemeClr>
            </a:gs>
            <a:gs pos="15000">
              <a:schemeClr val="accent5">
                <a:hueOff val="11883694"/>
                <a:satOff val="-60520"/>
                <a:lumOff val="11175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1883694"/>
                <a:satOff val="-60520"/>
                <a:lumOff val="11175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1883694"/>
                <a:satOff val="-60520"/>
                <a:lumOff val="1117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hueOff val="11883694"/>
              <a:satOff val="-60520"/>
              <a:lumOff val="1117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Сеть 13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926" y="6389474"/>
        <a:ext cx="659021" cy="439347"/>
      </dsp:txXfrm>
    </dsp:sp>
    <dsp:sp modelId="{D1283AAA-15DD-4FF3-AE57-E657FCF95D1B}">
      <dsp:nvSpPr>
        <dsp:cNvPr id="0" name=""/>
        <dsp:cNvSpPr/>
      </dsp:nvSpPr>
      <dsp:spPr>
        <a:xfrm>
          <a:off x="3062832" y="6360967"/>
          <a:ext cx="2631619" cy="496361"/>
        </a:xfrm>
        <a:prstGeom prst="chevron">
          <a:avLst/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solidFill>
            <a:schemeClr val="tx1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Реклама и связи с общественностью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1013" y="6360967"/>
        <a:ext cx="2135258" cy="496361"/>
      </dsp:txXfrm>
    </dsp:sp>
    <dsp:sp modelId="{296EA805-9DB9-4B3E-A182-CE0C6EA695DC}">
      <dsp:nvSpPr>
        <dsp:cNvPr id="0" name=""/>
        <dsp:cNvSpPr/>
      </dsp:nvSpPr>
      <dsp:spPr>
        <a:xfrm>
          <a:off x="5566822" y="6426818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12442088"/>
            <a:satOff val="-6214"/>
            <a:lumOff val="293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СВФУ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49151" y="6426818"/>
        <a:ext cx="546987" cy="364658"/>
      </dsp:txXfrm>
    </dsp:sp>
    <dsp:sp modelId="{C69AB84C-16A9-4EBB-B374-3516CB5990B3}">
      <dsp:nvSpPr>
        <dsp:cNvPr id="0" name=""/>
        <dsp:cNvSpPr/>
      </dsp:nvSpPr>
      <dsp:spPr>
        <a:xfrm>
          <a:off x="6350837" y="6426818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12630605"/>
            <a:satOff val="-6308"/>
            <a:lumOff val="297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КФУ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33166" y="6426818"/>
        <a:ext cx="546987" cy="364658"/>
      </dsp:txXfrm>
    </dsp:sp>
    <dsp:sp modelId="{B4B0F275-8268-4D8B-A9FD-00A65BFE1193}">
      <dsp:nvSpPr>
        <dsp:cNvPr id="0" name=""/>
        <dsp:cNvSpPr/>
      </dsp:nvSpPr>
      <dsp:spPr>
        <a:xfrm>
          <a:off x="7134852" y="6426818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12819121"/>
            <a:satOff val="-6402"/>
            <a:lumOff val="302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САФУ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17181" y="6426818"/>
        <a:ext cx="546987" cy="364658"/>
      </dsp:txXfrm>
    </dsp:sp>
    <dsp:sp modelId="{F4DC96C0-7987-4456-84FC-C9132CA42917}">
      <dsp:nvSpPr>
        <dsp:cNvPr id="0" name=""/>
        <dsp:cNvSpPr/>
      </dsp:nvSpPr>
      <dsp:spPr>
        <a:xfrm>
          <a:off x="7918867" y="6426818"/>
          <a:ext cx="911645" cy="364658"/>
        </a:xfrm>
        <a:prstGeom prst="chevron">
          <a:avLst/>
        </a:prstGeom>
        <a:solidFill>
          <a:schemeClr val="accent5">
            <a:tint val="40000"/>
            <a:alpha val="90000"/>
            <a:hueOff val="13007638"/>
            <a:satOff val="-6496"/>
            <a:lumOff val="306"/>
            <a:alphaOff val="0"/>
          </a:schemeClr>
        </a:solidFill>
        <a:ln w="9525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БФУ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01196" y="6426818"/>
        <a:ext cx="546987" cy="364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BB529-1657-4ECB-B8E6-273BF49DFAB9}">
      <dsp:nvSpPr>
        <dsp:cNvPr id="0" name=""/>
        <dsp:cNvSpPr/>
      </dsp:nvSpPr>
      <dsp:spPr>
        <a:xfrm>
          <a:off x="0" y="16210"/>
          <a:ext cx="8280920" cy="745677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shade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shade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shade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Особенности реализации сетевых бакалаврских программ</a:t>
          </a:r>
          <a:endParaRPr lang="ru-RU" sz="2300" kern="1200" dirty="0"/>
        </a:p>
      </dsp:txBody>
      <dsp:txXfrm>
        <a:off x="36401" y="52611"/>
        <a:ext cx="8208118" cy="672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1A952-8873-46F7-B70F-82AA7632C5BB}">
      <dsp:nvSpPr>
        <dsp:cNvPr id="0" name=""/>
        <dsp:cNvSpPr/>
      </dsp:nvSpPr>
      <dsp:spPr>
        <a:xfrm>
          <a:off x="142331" y="953084"/>
          <a:ext cx="8714652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07C9C-044D-4F9C-A8F1-FE39566CC7C3}">
      <dsp:nvSpPr>
        <dsp:cNvPr id="0" name=""/>
        <dsp:cNvSpPr/>
      </dsp:nvSpPr>
      <dsp:spPr>
        <a:xfrm>
          <a:off x="432046" y="98913"/>
          <a:ext cx="8417877" cy="86460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Долгосрочный характер партнерских отношений университетов-участников сети (нормативный срок обучения бакалавров 4 года)</a:t>
          </a:r>
          <a:endParaRPr lang="ru-RU" sz="2000" kern="1200" dirty="0"/>
        </a:p>
      </dsp:txBody>
      <dsp:txXfrm>
        <a:off x="474252" y="141119"/>
        <a:ext cx="8333465" cy="780190"/>
      </dsp:txXfrm>
    </dsp:sp>
    <dsp:sp modelId="{436D9BA1-C2AB-483A-A0FD-E535C3AB3F6E}">
      <dsp:nvSpPr>
        <dsp:cNvPr id="0" name=""/>
        <dsp:cNvSpPr/>
      </dsp:nvSpPr>
      <dsp:spPr>
        <a:xfrm>
          <a:off x="0" y="2093398"/>
          <a:ext cx="885698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4EA50-29DA-4AA7-B283-752CEC55F70D}">
      <dsp:nvSpPr>
        <dsp:cNvPr id="0" name=""/>
        <dsp:cNvSpPr/>
      </dsp:nvSpPr>
      <dsp:spPr>
        <a:xfrm>
          <a:off x="360038" y="1174984"/>
          <a:ext cx="8432761" cy="98797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Унификация в учебных планах федеральных университетов базовой части образовательной программы, выбранной для реализации в сетевой форме</a:t>
          </a:r>
          <a:endParaRPr lang="ru-RU" sz="2000" kern="1200" dirty="0"/>
        </a:p>
      </dsp:txBody>
      <dsp:txXfrm>
        <a:off x="408267" y="1223213"/>
        <a:ext cx="8336303" cy="891514"/>
      </dsp:txXfrm>
    </dsp:sp>
    <dsp:sp modelId="{967556FA-30FB-49D3-8EE7-7E0F5D752A91}">
      <dsp:nvSpPr>
        <dsp:cNvPr id="0" name=""/>
        <dsp:cNvSpPr/>
      </dsp:nvSpPr>
      <dsp:spPr>
        <a:xfrm>
          <a:off x="144014" y="3261177"/>
          <a:ext cx="871296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A5962-5EF5-4620-8079-79F8E4EA9FAC}">
      <dsp:nvSpPr>
        <dsp:cNvPr id="0" name=""/>
        <dsp:cNvSpPr/>
      </dsp:nvSpPr>
      <dsp:spPr>
        <a:xfrm>
          <a:off x="432049" y="2306461"/>
          <a:ext cx="8424913" cy="98762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Возможность реализации модулей при  наличии более 3 вузов-участников сети, вплоть до перехода на триместры </a:t>
          </a:r>
        </a:p>
      </dsp:txBody>
      <dsp:txXfrm>
        <a:off x="480261" y="2354673"/>
        <a:ext cx="8328489" cy="891197"/>
      </dsp:txXfrm>
    </dsp:sp>
    <dsp:sp modelId="{0E169EFD-80CA-4B76-8CAE-0DB71641EF8D}">
      <dsp:nvSpPr>
        <dsp:cNvPr id="0" name=""/>
        <dsp:cNvSpPr/>
      </dsp:nvSpPr>
      <dsp:spPr>
        <a:xfrm>
          <a:off x="144014" y="4240309"/>
          <a:ext cx="871296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4B15E-70EA-4ED5-8E48-ABD3B3FEF747}">
      <dsp:nvSpPr>
        <dsp:cNvPr id="0" name=""/>
        <dsp:cNvSpPr/>
      </dsp:nvSpPr>
      <dsp:spPr>
        <a:xfrm>
          <a:off x="424222" y="3448644"/>
          <a:ext cx="8432761" cy="8092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Разнообразие индивидуальных траекторий обучения в условиях большего по отношению к магистратуре периода обучения, трудоемкости, количества дисциплин (модулей)</a:t>
          </a:r>
          <a:endParaRPr lang="ru-RU" sz="2000" kern="1200" dirty="0"/>
        </a:p>
      </dsp:txBody>
      <dsp:txXfrm>
        <a:off x="463729" y="3488151"/>
        <a:ext cx="8353747" cy="730285"/>
      </dsp:txXfrm>
    </dsp:sp>
    <dsp:sp modelId="{4392C80D-4799-4272-B62C-5F4ADF9FDAFD}">
      <dsp:nvSpPr>
        <dsp:cNvPr id="0" name=""/>
        <dsp:cNvSpPr/>
      </dsp:nvSpPr>
      <dsp:spPr>
        <a:xfrm>
          <a:off x="144014" y="5264951"/>
          <a:ext cx="871296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0BDF3-1304-42D2-80BF-0C26C125391E}">
      <dsp:nvSpPr>
        <dsp:cNvPr id="0" name=""/>
        <dsp:cNvSpPr/>
      </dsp:nvSpPr>
      <dsp:spPr>
        <a:xfrm>
          <a:off x="423828" y="4410068"/>
          <a:ext cx="8433155" cy="91774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Сложность в силу возраста обучающихся включать в обмен студентов 1 курса</a:t>
          </a:r>
          <a:endParaRPr lang="ru-RU" sz="2000" kern="1200" dirty="0"/>
        </a:p>
      </dsp:txBody>
      <dsp:txXfrm>
        <a:off x="468629" y="4454869"/>
        <a:ext cx="8343553" cy="8281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B09D2-94D4-47A9-9529-82709F784F32}">
      <dsp:nvSpPr>
        <dsp:cNvPr id="0" name=""/>
        <dsp:cNvSpPr/>
      </dsp:nvSpPr>
      <dsp:spPr>
        <a:xfrm>
          <a:off x="3347864" y="144026"/>
          <a:ext cx="2614179" cy="169923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академической мобильности студентов в рамках сети </a:t>
          </a:r>
          <a:endParaRPr lang="ru-RU" sz="1600" kern="1200" dirty="0"/>
        </a:p>
      </dsp:txBody>
      <dsp:txXfrm>
        <a:off x="3430814" y="226976"/>
        <a:ext cx="2448279" cy="1533330"/>
      </dsp:txXfrm>
    </dsp:sp>
    <dsp:sp modelId="{541E25BF-40AB-443B-BAF5-2B507CD39946}">
      <dsp:nvSpPr>
        <dsp:cNvPr id="0" name=""/>
        <dsp:cNvSpPr/>
      </dsp:nvSpPr>
      <dsp:spPr>
        <a:xfrm>
          <a:off x="2975901" y="1466016"/>
          <a:ext cx="4363520" cy="4363520"/>
        </a:xfrm>
        <a:custGeom>
          <a:avLst/>
          <a:gdLst/>
          <a:ahLst/>
          <a:cxnLst/>
          <a:rect l="0" t="0" r="0" b="0"/>
          <a:pathLst>
            <a:path>
              <a:moveTo>
                <a:pt x="2992870" y="156376"/>
              </a:moveTo>
              <a:arcTo wR="2181760" hR="2181760" stAng="17509484" swAng="1123500"/>
            </a:path>
          </a:pathLst>
        </a:cu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33793-F320-4DD8-8E39-F2B5A121E6C3}">
      <dsp:nvSpPr>
        <dsp:cNvPr id="0" name=""/>
        <dsp:cNvSpPr/>
      </dsp:nvSpPr>
      <dsp:spPr>
        <a:xfrm>
          <a:off x="5446670" y="1994700"/>
          <a:ext cx="2614179" cy="169923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Финансирование обучения студентов с полным возмещением затрат при реализации программ в сетевой форме</a:t>
          </a:r>
          <a:endParaRPr lang="ru-RU" sz="1600" kern="1200" dirty="0"/>
        </a:p>
      </dsp:txBody>
      <dsp:txXfrm>
        <a:off x="5529620" y="2077650"/>
        <a:ext cx="2448279" cy="1533330"/>
      </dsp:txXfrm>
    </dsp:sp>
    <dsp:sp modelId="{8E57C2FC-2FE9-4824-A5A1-DD9C0B8B1CF3}">
      <dsp:nvSpPr>
        <dsp:cNvPr id="0" name=""/>
        <dsp:cNvSpPr/>
      </dsp:nvSpPr>
      <dsp:spPr>
        <a:xfrm>
          <a:off x="3075818" y="-221961"/>
          <a:ext cx="4363520" cy="4363520"/>
        </a:xfrm>
        <a:custGeom>
          <a:avLst/>
          <a:gdLst/>
          <a:ahLst/>
          <a:cxnLst/>
          <a:rect l="0" t="0" r="0" b="0"/>
          <a:pathLst>
            <a:path>
              <a:moveTo>
                <a:pt x="3500128" y="3920145"/>
              </a:moveTo>
              <a:arcTo wR="2181760" hR="2181760" stAng="3169428" swAng="1089240"/>
            </a:path>
          </a:pathLst>
        </a:cu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3733B-CFF7-4227-A8A1-CE3A77B18110}">
      <dsp:nvSpPr>
        <dsp:cNvPr id="0" name=""/>
        <dsp:cNvSpPr/>
      </dsp:nvSpPr>
      <dsp:spPr>
        <a:xfrm>
          <a:off x="3347866" y="3816415"/>
          <a:ext cx="2614179" cy="169923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cs typeface="Times New Roman" pitchFamily="18" charset="0"/>
            </a:rPr>
            <a:t>Документ об образовании, выдаваемый выпускнику программы, реализованной в сетевой форме</a:t>
          </a:r>
          <a:endParaRPr lang="ru-RU" sz="1600" kern="1200" dirty="0">
            <a:latin typeface="+mn-lt"/>
            <a:cs typeface="Times New Roman" pitchFamily="18" charset="0"/>
          </a:endParaRPr>
        </a:p>
      </dsp:txBody>
      <dsp:txXfrm>
        <a:off x="3430816" y="3899365"/>
        <a:ext cx="2448279" cy="1533330"/>
      </dsp:txXfrm>
    </dsp:sp>
    <dsp:sp modelId="{E99A6371-C55A-4A90-9DCC-BE94A8A94158}">
      <dsp:nvSpPr>
        <dsp:cNvPr id="0" name=""/>
        <dsp:cNvSpPr/>
      </dsp:nvSpPr>
      <dsp:spPr>
        <a:xfrm>
          <a:off x="1921371" y="-32633"/>
          <a:ext cx="4363520" cy="4363520"/>
        </a:xfrm>
        <a:custGeom>
          <a:avLst/>
          <a:gdLst/>
          <a:ahLst/>
          <a:cxnLst/>
          <a:rect l="0" t="0" r="0" b="0"/>
          <a:pathLst>
            <a:path>
              <a:moveTo>
                <a:pt x="1417756" y="4225378"/>
              </a:moveTo>
              <a:arcTo wR="2181760" hR="2181760" stAng="6629892" swAng="1450810"/>
            </a:path>
          </a:pathLst>
        </a:cu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147BB-4D4B-4026-AFF9-06476799158B}">
      <dsp:nvSpPr>
        <dsp:cNvPr id="0" name=""/>
        <dsp:cNvSpPr/>
      </dsp:nvSpPr>
      <dsp:spPr>
        <a:xfrm>
          <a:off x="1083149" y="1994700"/>
          <a:ext cx="2614179" cy="169923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Финансирование обучения студентов за счет средств государственных субсидий при реализации программ в сетевой форме</a:t>
          </a:r>
          <a:endParaRPr lang="ru-RU" sz="1600" kern="1200" dirty="0"/>
        </a:p>
      </dsp:txBody>
      <dsp:txXfrm>
        <a:off x="1166099" y="2077650"/>
        <a:ext cx="2448279" cy="1533330"/>
      </dsp:txXfrm>
    </dsp:sp>
    <dsp:sp modelId="{055EE29C-48DC-4EC6-826D-81238978CCC4}">
      <dsp:nvSpPr>
        <dsp:cNvPr id="0" name=""/>
        <dsp:cNvSpPr/>
      </dsp:nvSpPr>
      <dsp:spPr>
        <a:xfrm>
          <a:off x="1980889" y="1296007"/>
          <a:ext cx="4363520" cy="4363520"/>
        </a:xfrm>
        <a:custGeom>
          <a:avLst/>
          <a:gdLst/>
          <a:ahLst/>
          <a:cxnLst/>
          <a:rect l="0" t="0" r="0" b="0"/>
          <a:pathLst>
            <a:path>
              <a:moveTo>
                <a:pt x="588072" y="691713"/>
              </a:moveTo>
              <a:arcTo wR="2181760" hR="2181760" stAng="13384504" swAng="1484745"/>
            </a:path>
          </a:pathLst>
        </a:cu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2A2B5-2ABE-4B35-82AD-BB378F0F82E5}">
      <dsp:nvSpPr>
        <dsp:cNvPr id="0" name=""/>
        <dsp:cNvSpPr/>
      </dsp:nvSpPr>
      <dsp:spPr>
        <a:xfrm>
          <a:off x="3054057" y="3723024"/>
          <a:ext cx="3030108" cy="2942196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Финансирование обучения студентов за счет средств государственных субсидий при реализации программ в сетевой форме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497806" y="4153899"/>
        <a:ext cx="2142610" cy="2080446"/>
      </dsp:txXfrm>
    </dsp:sp>
    <dsp:sp modelId="{58F08311-F025-4BF0-A90F-8CF26A701EEA}">
      <dsp:nvSpPr>
        <dsp:cNvPr id="0" name=""/>
        <dsp:cNvSpPr/>
      </dsp:nvSpPr>
      <dsp:spPr>
        <a:xfrm rot="2430541">
          <a:off x="2615672" y="3517985"/>
          <a:ext cx="842033" cy="93856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12BC9-BBB5-45D2-9B04-5A8BFBEC7BBF}">
      <dsp:nvSpPr>
        <dsp:cNvPr id="0" name=""/>
        <dsp:cNvSpPr/>
      </dsp:nvSpPr>
      <dsp:spPr>
        <a:xfrm>
          <a:off x="6" y="1556792"/>
          <a:ext cx="2740039" cy="219203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  <a:cs typeface="Times New Roman" pitchFamily="18" charset="0"/>
            </a:rPr>
            <a:t>Оперативная корректировка </a:t>
          </a:r>
          <a:r>
            <a:rPr lang="ru-RU" sz="1600" kern="1200" baseline="0" dirty="0" smtClean="0">
              <a:latin typeface="+mn-lt"/>
              <a:cs typeface="Times New Roman" pitchFamily="18" charset="0"/>
            </a:rPr>
            <a:t>государственных заданий университетами - участниками сети и перераспределение государственной субсидии в течение финансового года между вузами</a:t>
          </a:r>
          <a:endParaRPr lang="ru-RU" sz="1600" kern="1200" dirty="0">
            <a:latin typeface="+mn-lt"/>
          </a:endParaRPr>
        </a:p>
      </dsp:txBody>
      <dsp:txXfrm>
        <a:off x="64208" y="1620994"/>
        <a:ext cx="2611635" cy="2063627"/>
      </dsp:txXfrm>
    </dsp:sp>
    <dsp:sp modelId="{6B7055A5-C29C-4D31-B63D-31C30D69FAA8}">
      <dsp:nvSpPr>
        <dsp:cNvPr id="0" name=""/>
        <dsp:cNvSpPr/>
      </dsp:nvSpPr>
      <dsp:spPr>
        <a:xfrm rot="5400000">
          <a:off x="4028829" y="2676028"/>
          <a:ext cx="1044265" cy="822011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02871-B7A6-4FC9-95D2-FDAE847946AD}">
      <dsp:nvSpPr>
        <dsp:cNvPr id="0" name=""/>
        <dsp:cNvSpPr/>
      </dsp:nvSpPr>
      <dsp:spPr>
        <a:xfrm>
          <a:off x="3199092" y="192778"/>
          <a:ext cx="2740039" cy="21920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latin typeface="+mn-lt"/>
              <a:cs typeface="Times New Roman" pitchFamily="18" charset="0"/>
            </a:rPr>
            <a:t>Конкурс на реализацию программ в сетевой форме с отдельным финансированием</a:t>
          </a:r>
          <a:endParaRPr lang="ru-RU" sz="1600" kern="1200" dirty="0">
            <a:latin typeface="+mn-lt"/>
          </a:endParaRPr>
        </a:p>
      </dsp:txBody>
      <dsp:txXfrm>
        <a:off x="3263294" y="256980"/>
        <a:ext cx="2611635" cy="2063627"/>
      </dsp:txXfrm>
    </dsp:sp>
    <dsp:sp modelId="{79BF12EB-2FAF-4906-8A2D-2C087810B11E}">
      <dsp:nvSpPr>
        <dsp:cNvPr id="0" name=""/>
        <dsp:cNvSpPr/>
      </dsp:nvSpPr>
      <dsp:spPr>
        <a:xfrm rot="8270995">
          <a:off x="5678918" y="3543058"/>
          <a:ext cx="876912" cy="829237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A36CE-F418-46A9-AF5D-9C625BB162D8}">
      <dsp:nvSpPr>
        <dsp:cNvPr id="0" name=""/>
        <dsp:cNvSpPr/>
      </dsp:nvSpPr>
      <dsp:spPr>
        <a:xfrm>
          <a:off x="6387890" y="1556784"/>
          <a:ext cx="2740039" cy="219203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latin typeface="+mn-lt"/>
              <a:cs typeface="Times New Roman" pitchFamily="18" charset="0"/>
            </a:rPr>
            <a:t>Внесение изменений в Программы развития </a:t>
          </a:r>
          <a:endParaRPr lang="ru-RU" sz="1600" kern="1200" dirty="0">
            <a:latin typeface="+mn-lt"/>
          </a:endParaRPr>
        </a:p>
      </dsp:txBody>
      <dsp:txXfrm>
        <a:off x="6452092" y="1620986"/>
        <a:ext cx="2611635" cy="2063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041E8-3297-4E84-8A8A-AB34CEC03EFA}">
      <dsp:nvSpPr>
        <dsp:cNvPr id="0" name=""/>
        <dsp:cNvSpPr/>
      </dsp:nvSpPr>
      <dsp:spPr>
        <a:xfrm>
          <a:off x="1236127" y="1071"/>
          <a:ext cx="5376616" cy="238008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Финансирование обучения студентов с полным возмещением затрат при реализации программ в сетевой форме</a:t>
          </a:r>
          <a:endParaRPr lang="ru-RU" sz="2600" kern="1200" dirty="0"/>
        </a:p>
      </dsp:txBody>
      <dsp:txXfrm>
        <a:off x="1305837" y="70781"/>
        <a:ext cx="5237196" cy="2240664"/>
      </dsp:txXfrm>
    </dsp:sp>
    <dsp:sp modelId="{8C6CA7CC-6411-41F2-878E-2F4A099F5A7D}">
      <dsp:nvSpPr>
        <dsp:cNvPr id="0" name=""/>
        <dsp:cNvSpPr/>
      </dsp:nvSpPr>
      <dsp:spPr>
        <a:xfrm rot="5400000">
          <a:off x="3425407" y="2447692"/>
          <a:ext cx="998056" cy="1197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3565135" y="2547498"/>
        <a:ext cx="718601" cy="698639"/>
      </dsp:txXfrm>
    </dsp:sp>
    <dsp:sp modelId="{437F415F-595F-42D9-BC48-004FB10FD5B6}">
      <dsp:nvSpPr>
        <dsp:cNvPr id="0" name=""/>
        <dsp:cNvSpPr/>
      </dsp:nvSpPr>
      <dsp:spPr>
        <a:xfrm>
          <a:off x="1221108" y="3711897"/>
          <a:ext cx="5406654" cy="1759639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solidFill>
            <a:schemeClr val="bg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baseline="0" dirty="0" smtClean="0">
              <a:latin typeface="+mn-lt"/>
              <a:cs typeface="Times New Roman" pitchFamily="18" charset="0"/>
            </a:rPr>
            <a:t>Установление единой стоимости обучения в университетах-участниках сети</a:t>
          </a:r>
          <a:endParaRPr lang="ru-RU" sz="2600" kern="1200" dirty="0">
            <a:latin typeface="+mn-lt"/>
          </a:endParaRPr>
        </a:p>
      </dsp:txBody>
      <dsp:txXfrm>
        <a:off x="1272646" y="3763435"/>
        <a:ext cx="5303578" cy="16565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2A2B5-2ABE-4B35-82AD-BB378F0F82E5}">
      <dsp:nvSpPr>
        <dsp:cNvPr id="0" name=""/>
        <dsp:cNvSpPr/>
      </dsp:nvSpPr>
      <dsp:spPr>
        <a:xfrm>
          <a:off x="3059837" y="3573013"/>
          <a:ext cx="3030108" cy="2942196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Обеспечение академической мобильности студентов в рамках сети </a:t>
          </a:r>
          <a:endParaRPr lang="ru-RU" sz="2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503586" y="4003888"/>
        <a:ext cx="2142610" cy="2080446"/>
      </dsp:txXfrm>
    </dsp:sp>
    <dsp:sp modelId="{58F08311-F025-4BF0-A90F-8CF26A701EEA}">
      <dsp:nvSpPr>
        <dsp:cNvPr id="0" name=""/>
        <dsp:cNvSpPr/>
      </dsp:nvSpPr>
      <dsp:spPr>
        <a:xfrm rot="3305332">
          <a:off x="2988781" y="2909835"/>
          <a:ext cx="841812" cy="93856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12BC9-BBB5-45D2-9B04-5A8BFBEC7BBF}">
      <dsp:nvSpPr>
        <dsp:cNvPr id="0" name=""/>
        <dsp:cNvSpPr/>
      </dsp:nvSpPr>
      <dsp:spPr>
        <a:xfrm>
          <a:off x="755573" y="692681"/>
          <a:ext cx="2740039" cy="219203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dirty="0" smtClean="0">
              <a:latin typeface="+mn-lt"/>
              <a:cs typeface="Times New Roman" pitchFamily="18" charset="0"/>
            </a:rPr>
            <a:t>Введение повышающего коэффициента к </a:t>
          </a:r>
          <a:r>
            <a:rPr lang="ru-RU" sz="2100" kern="1200" baseline="0" dirty="0" err="1" smtClean="0">
              <a:latin typeface="+mn-lt"/>
              <a:cs typeface="Times New Roman" pitchFamily="18" charset="0"/>
            </a:rPr>
            <a:t>подушевому</a:t>
          </a:r>
          <a:r>
            <a:rPr lang="ru-RU" sz="2100" kern="1200" baseline="0" dirty="0" smtClean="0">
              <a:latin typeface="+mn-lt"/>
              <a:cs typeface="Times New Roman" pitchFamily="18" charset="0"/>
            </a:rPr>
            <a:t> финансированию для обучающихся по СОП</a:t>
          </a:r>
          <a:endParaRPr lang="ru-RU" sz="2100" kern="1200" dirty="0">
            <a:latin typeface="+mn-lt"/>
          </a:endParaRPr>
        </a:p>
      </dsp:txBody>
      <dsp:txXfrm>
        <a:off x="819775" y="756883"/>
        <a:ext cx="2611635" cy="2063627"/>
      </dsp:txXfrm>
    </dsp:sp>
    <dsp:sp modelId="{6B7055A5-C29C-4D31-B63D-31C30D69FAA8}">
      <dsp:nvSpPr>
        <dsp:cNvPr id="0" name=""/>
        <dsp:cNvSpPr/>
      </dsp:nvSpPr>
      <dsp:spPr>
        <a:xfrm rot="7889502">
          <a:off x="5388766" y="2832972"/>
          <a:ext cx="946061" cy="92623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02871-B7A6-4FC9-95D2-FDAE847946AD}">
      <dsp:nvSpPr>
        <dsp:cNvPr id="0" name=""/>
        <dsp:cNvSpPr/>
      </dsp:nvSpPr>
      <dsp:spPr>
        <a:xfrm>
          <a:off x="6084162" y="692700"/>
          <a:ext cx="2740039" cy="21920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dirty="0" smtClean="0">
              <a:latin typeface="+mn-lt"/>
              <a:cs typeface="Times New Roman" pitchFamily="18" charset="0"/>
            </a:rPr>
            <a:t>Адресные стипендии (гранты) обучающимся по СОП</a:t>
          </a:r>
          <a:endParaRPr lang="ru-RU" sz="2100" kern="1200" dirty="0">
            <a:latin typeface="+mn-lt"/>
          </a:endParaRPr>
        </a:p>
      </dsp:txBody>
      <dsp:txXfrm>
        <a:off x="6148364" y="756902"/>
        <a:ext cx="2611635" cy="20636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2A2B5-2ABE-4B35-82AD-BB378F0F82E5}">
      <dsp:nvSpPr>
        <dsp:cNvPr id="0" name=""/>
        <dsp:cNvSpPr/>
      </dsp:nvSpPr>
      <dsp:spPr>
        <a:xfrm>
          <a:off x="3059837" y="116610"/>
          <a:ext cx="3030108" cy="2942196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  <a:cs typeface="Times New Roman" pitchFamily="18" charset="0"/>
            </a:rPr>
            <a:t>Документ об образовании, выдаваемый выпускнику программы, реализованной в сетевой форме</a:t>
          </a:r>
          <a:endParaRPr lang="ru-RU" sz="18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503586" y="547485"/>
        <a:ext cx="2142610" cy="2080446"/>
      </dsp:txXfrm>
    </dsp:sp>
    <dsp:sp modelId="{58F08311-F025-4BF0-A90F-8CF26A701EEA}">
      <dsp:nvSpPr>
        <dsp:cNvPr id="0" name=""/>
        <dsp:cNvSpPr/>
      </dsp:nvSpPr>
      <dsp:spPr>
        <a:xfrm rot="19118476">
          <a:off x="2401499" y="2220196"/>
          <a:ext cx="836570" cy="93856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12BC9-BBB5-45D2-9B04-5A8BFBEC7BBF}">
      <dsp:nvSpPr>
        <dsp:cNvPr id="0" name=""/>
        <dsp:cNvSpPr/>
      </dsp:nvSpPr>
      <dsp:spPr>
        <a:xfrm>
          <a:off x="251512" y="3284990"/>
          <a:ext cx="2740039" cy="219203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Утверждение формы диплома об образовании, подтверждающего прохождение обучения в сетевой форме с подписями ректоров университетов-участников сети</a:t>
          </a:r>
          <a:endParaRPr lang="ru-RU" sz="1700" b="0" kern="12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sp:txBody>
      <dsp:txXfrm>
        <a:off x="315714" y="3349192"/>
        <a:ext cx="2611635" cy="2063627"/>
      </dsp:txXfrm>
    </dsp:sp>
    <dsp:sp modelId="{6B7055A5-C29C-4D31-B63D-31C30D69FAA8}">
      <dsp:nvSpPr>
        <dsp:cNvPr id="0" name=""/>
        <dsp:cNvSpPr/>
      </dsp:nvSpPr>
      <dsp:spPr>
        <a:xfrm rot="16261272">
          <a:off x="4228056" y="3415688"/>
          <a:ext cx="885376" cy="92623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02871-B7A6-4FC9-95D2-FDAE847946AD}">
      <dsp:nvSpPr>
        <dsp:cNvPr id="0" name=""/>
        <dsp:cNvSpPr/>
      </dsp:nvSpPr>
      <dsp:spPr>
        <a:xfrm>
          <a:off x="3275856" y="4635098"/>
          <a:ext cx="2740039" cy="21920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Разработка</a:t>
          </a:r>
          <a:r>
            <a:rPr lang="ru-RU" sz="1700" kern="1200" baseline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единого </a:t>
          </a:r>
          <a:r>
            <a:rPr lang="ru-RU" sz="17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приложения к диплому по</a:t>
          </a:r>
          <a:r>
            <a:rPr lang="ru-RU" sz="1700" kern="1200" baseline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форме </a:t>
          </a:r>
          <a:r>
            <a:rPr lang="en-US" sz="17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Diploma supplement</a:t>
          </a:r>
          <a:endParaRPr lang="ru-RU" sz="1700" kern="1200" dirty="0">
            <a:latin typeface="+mn-lt"/>
          </a:endParaRPr>
        </a:p>
      </dsp:txBody>
      <dsp:txXfrm>
        <a:off x="3340058" y="4699300"/>
        <a:ext cx="2611635" cy="2063627"/>
      </dsp:txXfrm>
    </dsp:sp>
    <dsp:sp modelId="{7A9CE408-B075-48AD-9E3F-9D964DEA5A8C}">
      <dsp:nvSpPr>
        <dsp:cNvPr id="0" name=""/>
        <dsp:cNvSpPr/>
      </dsp:nvSpPr>
      <dsp:spPr>
        <a:xfrm rot="3018199" flipH="1">
          <a:off x="5886584" y="2314118"/>
          <a:ext cx="862232" cy="82687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C08DC-D9DF-4FED-9A7F-EE93028609DA}">
      <dsp:nvSpPr>
        <dsp:cNvPr id="0" name=""/>
        <dsp:cNvSpPr/>
      </dsp:nvSpPr>
      <dsp:spPr>
        <a:xfrm>
          <a:off x="6300186" y="3212969"/>
          <a:ext cx="2740039" cy="219203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Наделение федеральных университетов полномочиями выдавать единый диплом о высшем образовании</a:t>
          </a:r>
          <a:endParaRPr lang="ru-RU" sz="1700" kern="1200" dirty="0">
            <a:latin typeface="+mn-lt"/>
          </a:endParaRPr>
        </a:p>
      </dsp:txBody>
      <dsp:txXfrm>
        <a:off x="6364388" y="3277171"/>
        <a:ext cx="2611635" cy="2063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791FA-8B90-4932-A61D-BB542D855DB4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E3027-F6A0-4B79-A3D9-578E1F47C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6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BE48-FBCC-49FC-8EC4-324A49CB94E5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32D2D-AE8E-4F8E-B63A-A6A09B9E6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BE48-FBCC-49FC-8EC4-324A49CB94E5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32D2D-AE8E-4F8E-B63A-A6A09B9E6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BE48-FBCC-49FC-8EC4-324A49CB94E5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32D2D-AE8E-4F8E-B63A-A6A09B9E6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BE48-FBCC-49FC-8EC4-324A49CB94E5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32D2D-AE8E-4F8E-B63A-A6A09B9E6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BE48-FBCC-49FC-8EC4-324A49CB94E5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32D2D-AE8E-4F8E-B63A-A6A09B9E6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BE48-FBCC-49FC-8EC4-324A49CB94E5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32D2D-AE8E-4F8E-B63A-A6A09B9E6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BE48-FBCC-49FC-8EC4-324A49CB94E5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32D2D-AE8E-4F8E-B63A-A6A09B9E6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BE48-FBCC-49FC-8EC4-324A49CB94E5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32D2D-AE8E-4F8E-B63A-A6A09B9E6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BE48-FBCC-49FC-8EC4-324A49CB94E5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32D2D-AE8E-4F8E-B63A-A6A09B9E6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BE48-FBCC-49FC-8EC4-324A49CB94E5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32D2D-AE8E-4F8E-B63A-A6A09B9E6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BE48-FBCC-49FC-8EC4-324A49CB94E5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32D2D-AE8E-4F8E-B63A-A6A09B9E6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F4BE48-FBCC-49FC-8EC4-324A49CB94E5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8632D2D-AE8E-4F8E-B63A-A6A09B9E6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90016"/>
            <a:ext cx="5768465" cy="3843240"/>
          </a:xfrm>
          <a:prstGeom prst="rect">
            <a:avLst/>
          </a:prstGeom>
          <a:ln>
            <a:noFill/>
          </a:ln>
          <a:effectLst>
            <a:softEdge rad="444500"/>
          </a:effectLst>
        </p:spPr>
      </p:pic>
      <p:pic>
        <p:nvPicPr>
          <p:cNvPr id="2050" name="Picture 2" descr="C:\Users\FSHARA~1\AppData\Local\Temp\Rar$DR02.124\CMYK_BFU_logo_full_cyr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7" b="13219"/>
          <a:stretch/>
        </p:blipFill>
        <p:spPr bwMode="auto">
          <a:xfrm>
            <a:off x="0" y="168493"/>
            <a:ext cx="4067945" cy="107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268760"/>
            <a:ext cx="882047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Проект </a:t>
            </a:r>
            <a:r>
              <a:rPr lang="ru-RU" sz="3200" dirty="0" smtClean="0"/>
              <a:t>«Сетевые программы </a:t>
            </a:r>
            <a:r>
              <a:rPr lang="ru-RU" sz="3200" dirty="0" err="1" smtClean="0"/>
              <a:t>бакалавриата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4809926"/>
            <a:ext cx="3528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Разработано </a:t>
            </a:r>
            <a:r>
              <a:rPr lang="ru-RU" dirty="0" smtClean="0"/>
              <a:t>БФУ имени И. Канта</a:t>
            </a:r>
            <a:endParaRPr lang="ru-RU" dirty="0"/>
          </a:p>
          <a:p>
            <a:r>
              <a:rPr lang="ru-RU" dirty="0"/>
              <a:t>согласовано на рабочей группе СОП </a:t>
            </a:r>
            <a:r>
              <a:rPr lang="ru-RU" dirty="0" err="1" smtClean="0"/>
              <a:t>бакалавриата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716253"/>
              </p:ext>
            </p:extLst>
          </p:nvPr>
        </p:nvGraphicFramePr>
        <p:xfrm>
          <a:off x="0" y="0"/>
          <a:ext cx="91382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9512" y="5301208"/>
            <a:ext cx="3096344" cy="7920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Предложения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156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63059"/>
              </p:ext>
            </p:extLst>
          </p:nvPr>
        </p:nvGraphicFramePr>
        <p:xfrm>
          <a:off x="0" y="0"/>
          <a:ext cx="91382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940152" y="116632"/>
            <a:ext cx="3096344" cy="7920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Предложения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984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4539341" cy="3024336"/>
          </a:xfrm>
          <a:prstGeom prst="rect">
            <a:avLst/>
          </a:prstGeom>
          <a:ln>
            <a:noFill/>
          </a:ln>
          <a:effectLst>
            <a:softEdge rad="444500"/>
          </a:effectLst>
        </p:spPr>
      </p:pic>
      <p:pic>
        <p:nvPicPr>
          <p:cNvPr id="2050" name="Picture 2" descr="C:\Users\FSHARA~1\AppData\Local\Temp\Rar$DR02.124\CMYK_BFU_logo_full_cyr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7" b="13219"/>
          <a:stretch/>
        </p:blipFill>
        <p:spPr bwMode="auto">
          <a:xfrm>
            <a:off x="0" y="168493"/>
            <a:ext cx="4067945" cy="107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700808"/>
            <a:ext cx="910850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445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576" y="197768"/>
            <a:ext cx="7498080" cy="1143000"/>
          </a:xfrm>
        </p:spPr>
        <p:txBody>
          <a:bodyPr/>
          <a:lstStyle/>
          <a:p>
            <a:r>
              <a:rPr lang="ru-RU" dirty="0" smtClean="0"/>
              <a:t>Участники </a:t>
            </a:r>
            <a:endParaRPr lang="ru-RU" dirty="0"/>
          </a:p>
        </p:txBody>
      </p:sp>
      <p:pic>
        <p:nvPicPr>
          <p:cNvPr id="5122" name="Picture 2" descr="E:\сетевые университеты\логотипы\логотипы\0_b747d_bc7732cb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9" y="1511055"/>
            <a:ext cx="2494457" cy="16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сетевые университеты\логотипы\логотипы\383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09344"/>
            <a:ext cx="2194272" cy="14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сетевые университеты\логотипы\логотипы\Logo KF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12762"/>
            <a:ext cx="2283082" cy="12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сетевые университеты\логотипы\логотипы\logo_normal_small_150x2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51" y="2975832"/>
            <a:ext cx="1116054" cy="15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сетевые университеты\логотипы\логотипы\LOGO_UrF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38" y="5141935"/>
            <a:ext cx="2358504" cy="120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E:\сетевые университеты\логотипы\логотипы\or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1682184" cy="23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:\сетевые университеты\логотипы\логотипы\sfu-logo-smal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45" y="5044190"/>
            <a:ext cx="2291543" cy="12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E:\сетевые университеты\логотипы1\логотипы\CMYK_BFU_logo_cut_cyr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05" y="3512762"/>
            <a:ext cx="2952998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E:\сетевые университеты\логотипы1\логотипы\44882_html_37c444a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6" y="3244045"/>
            <a:ext cx="2256644" cy="14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5472608" cy="67440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Цели </a:t>
            </a:r>
            <a:r>
              <a:rPr lang="ru-RU" sz="3200" dirty="0" smtClean="0"/>
              <a:t>проекта</a:t>
            </a:r>
            <a:endParaRPr lang="ru-RU" sz="3200" dirty="0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822960" y="28575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19667644"/>
              </p:ext>
            </p:extLst>
          </p:nvPr>
        </p:nvGraphicFramePr>
        <p:xfrm>
          <a:off x="0" y="476672"/>
          <a:ext cx="87024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19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352928" cy="5040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«Дорожная карта» проекта</a:t>
            </a:r>
            <a:endParaRPr lang="ru-RU" sz="3200" dirty="0"/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322166"/>
              </p:ext>
            </p:extLst>
          </p:nvPr>
        </p:nvGraphicFramePr>
        <p:xfrm>
          <a:off x="0" y="620688"/>
          <a:ext cx="9154289" cy="6183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0907"/>
                <a:gridCol w="2456028"/>
                <a:gridCol w="1637354"/>
              </a:tblGrid>
              <a:tr h="156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Мероприятие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Сроки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Ответственные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6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Мониторинг образовательных программ подготовки бакалавров университетов участников сети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Август 2013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БФУ </a:t>
                      </a:r>
                      <a:r>
                        <a:rPr lang="ru-RU" sz="1100" b="1" dirty="0" err="1" smtClean="0"/>
                        <a:t>им.И.Канта</a:t>
                      </a:r>
                      <a:endParaRPr lang="ru-RU" sz="1100" b="1" dirty="0" smtClean="0"/>
                    </a:p>
                    <a:p>
                      <a:endParaRPr lang="ru-RU" sz="1100" b="1" dirty="0"/>
                    </a:p>
                  </a:txBody>
                  <a:tcPr/>
                </a:tc>
              </a:tr>
              <a:tr h="426367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Участие в разработке нормативно-методического обеспечения реализации образовательных</a:t>
                      </a:r>
                      <a:r>
                        <a:rPr lang="ru-RU" sz="1100" b="1" baseline="0" dirty="0" smtClean="0"/>
                        <a:t> программ в сетевой форме</a:t>
                      </a:r>
                      <a:endParaRPr lang="ru-RU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Июль - сентябрь 2013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Участники</a:t>
                      </a:r>
                      <a:r>
                        <a:rPr lang="ru-RU" sz="1100" b="1" baseline="0" dirty="0" smtClean="0"/>
                        <a:t> сети</a:t>
                      </a:r>
                      <a:endParaRPr lang="ru-RU" sz="1100" b="1" dirty="0"/>
                    </a:p>
                  </a:txBody>
                  <a:tcPr/>
                </a:tc>
              </a:tr>
              <a:tr h="395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Формирование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100" b="1" dirty="0" smtClean="0"/>
                        <a:t>перечня программ подготовки бакалавров для реализации в сетевой форме в университетах-участниках  сети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Август - сентябрь 2013, далее</a:t>
                      </a:r>
                      <a:r>
                        <a:rPr lang="ru-RU" sz="1100" b="1" baseline="0" dirty="0" smtClean="0"/>
                        <a:t> – </a:t>
                      </a:r>
                      <a:r>
                        <a:rPr lang="ru-RU" sz="1100" b="1" dirty="0" smtClean="0"/>
                        <a:t>ежегодно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БФУ </a:t>
                      </a:r>
                      <a:r>
                        <a:rPr lang="ru-RU" sz="1100" b="1" dirty="0" err="1" smtClean="0"/>
                        <a:t>им.И.Канта</a:t>
                      </a:r>
                      <a:r>
                        <a:rPr lang="ru-RU" sz="1100" b="1" dirty="0" smtClean="0"/>
                        <a:t>, участники сети</a:t>
                      </a:r>
                      <a:endParaRPr lang="ru-RU" sz="1100" b="1" dirty="0"/>
                    </a:p>
                  </a:txBody>
                  <a:tcPr/>
                </a:tc>
              </a:tr>
              <a:tr h="32877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Выбор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</a:rPr>
                        <a:t> моделей реализации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образовательных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</a:rPr>
                        <a:t> программ в сетевой форме</a:t>
                      </a:r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Октябрь-ноябрь 2013, </a:t>
                      </a:r>
                      <a:r>
                        <a:rPr lang="ru-RU" sz="1100" b="1" dirty="0" smtClean="0"/>
                        <a:t>далее</a:t>
                      </a:r>
                      <a:r>
                        <a:rPr lang="ru-RU" sz="1100" b="1" baseline="0" dirty="0" smtClean="0"/>
                        <a:t> – </a:t>
                      </a:r>
                      <a:r>
                        <a:rPr lang="ru-RU" sz="1100" b="1" dirty="0" smtClean="0"/>
                        <a:t>ежегодно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smtClean="0"/>
                        <a:t>БФУ им.И.Канта, участники сети</a:t>
                      </a:r>
                      <a:endParaRPr lang="ru-RU" sz="1100" b="1" dirty="0"/>
                    </a:p>
                  </a:txBody>
                  <a:tcPr/>
                </a:tc>
              </a:tr>
              <a:tr h="426367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Согласование учебных планов в соответствии с сформированным перечнем программ подготовки бакалавров реализуемых в сетевой форме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Ноябрь-декабрь 2013, далее</a:t>
                      </a:r>
                      <a:r>
                        <a:rPr lang="ru-RU" sz="1100" b="1" baseline="0" dirty="0" smtClean="0"/>
                        <a:t> – </a:t>
                      </a:r>
                      <a:r>
                        <a:rPr lang="ru-RU" sz="1100" b="1" dirty="0" smtClean="0"/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smtClean="0"/>
                        <a:t>БФУ им.И.Канта, участники сети</a:t>
                      </a:r>
                      <a:endParaRPr lang="ru-RU" sz="1100" b="1" dirty="0"/>
                    </a:p>
                  </a:txBody>
                  <a:tcPr/>
                </a:tc>
              </a:tr>
              <a:tr h="426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Создание карт реализации образовательных программ </a:t>
                      </a:r>
                      <a:r>
                        <a:rPr lang="ru-RU" sz="1100" b="1" dirty="0" err="1" smtClean="0"/>
                        <a:t>бакалавриата</a:t>
                      </a:r>
                      <a:r>
                        <a:rPr lang="ru-RU" sz="1100" b="1" dirty="0" smtClean="0"/>
                        <a:t> в сетевой форме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Декабрь 2013-январь 2014, далее</a:t>
                      </a:r>
                      <a:r>
                        <a:rPr lang="ru-RU" sz="1100" b="1" baseline="0" dirty="0" smtClean="0"/>
                        <a:t> – </a:t>
                      </a:r>
                      <a:r>
                        <a:rPr lang="ru-RU" sz="1100" b="1" dirty="0" smtClean="0"/>
                        <a:t>ежегодно 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smtClean="0"/>
                        <a:t>БФУ им.И.Канта, участники сети</a:t>
                      </a:r>
                      <a:endParaRPr lang="ru-RU" sz="1100" b="1" dirty="0"/>
                    </a:p>
                  </a:txBody>
                  <a:tcPr/>
                </a:tc>
              </a:tr>
              <a:tr h="426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Создание кластера формируемых компетенций, в том числе - уникальных с учетом ресурсов университетов-участников сети</a:t>
                      </a:r>
                      <a:endParaRPr lang="ru-RU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Январь – февраль 2014,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100" b="1" dirty="0" smtClean="0"/>
                        <a:t>далее</a:t>
                      </a:r>
                      <a:r>
                        <a:rPr lang="ru-RU" sz="1100" b="1" baseline="0" dirty="0" smtClean="0"/>
                        <a:t> – </a:t>
                      </a:r>
                      <a:r>
                        <a:rPr lang="ru-RU" sz="1100" b="1" dirty="0" smtClean="0"/>
                        <a:t>ежегодно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smtClean="0"/>
                        <a:t>БФУ им.И.Канта, участники сети</a:t>
                      </a:r>
                      <a:endParaRPr lang="ru-RU" sz="1100" b="1" dirty="0"/>
                    </a:p>
                  </a:txBody>
                  <a:tcPr/>
                </a:tc>
              </a:tr>
              <a:tr h="25886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Согласование единой системы критериев оценки результатов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Март</a:t>
                      </a:r>
                      <a:r>
                        <a:rPr lang="ru-RU" sz="1100" b="1" baseline="0" dirty="0" smtClean="0"/>
                        <a:t> – май 2014 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smtClean="0"/>
                        <a:t>БФУ им.И.Канта, участники сети</a:t>
                      </a:r>
                      <a:endParaRPr lang="ru-RU" sz="1100" b="1" dirty="0"/>
                    </a:p>
                  </a:txBody>
                  <a:tcPr/>
                </a:tc>
              </a:tr>
              <a:tr h="5938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Утверждение составов сменных групп  обучающихся (на осенний\ весенний учебный семестр).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Май – июнь 2014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Ноябрь-декабрь 2014, далее</a:t>
                      </a:r>
                      <a:r>
                        <a:rPr lang="ru-RU" sz="1100" b="1" baseline="0" dirty="0" smtClean="0"/>
                        <a:t> – </a:t>
                      </a:r>
                      <a:r>
                        <a:rPr lang="ru-RU" sz="1100" b="1" dirty="0" smtClean="0"/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БФУ </a:t>
                      </a:r>
                      <a:r>
                        <a:rPr lang="ru-RU" sz="1100" b="1" dirty="0" err="1" smtClean="0"/>
                        <a:t>им.И.Канта</a:t>
                      </a:r>
                      <a:r>
                        <a:rPr lang="ru-RU" sz="1100" b="1" dirty="0" smtClean="0"/>
                        <a:t>, участники сети</a:t>
                      </a:r>
                      <a:endParaRPr lang="ru-RU" sz="1100" b="1" dirty="0"/>
                    </a:p>
                  </a:txBody>
                  <a:tcPr/>
                </a:tc>
              </a:tr>
              <a:tr h="426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Обучающие семинары для руководителей программ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Декабрь – май 2014, далее</a:t>
                      </a:r>
                      <a:r>
                        <a:rPr lang="ru-RU" sz="1100" b="1" baseline="0" dirty="0" smtClean="0"/>
                        <a:t> – </a:t>
                      </a:r>
                      <a:r>
                        <a:rPr lang="ru-RU" sz="1100" b="1" dirty="0" smtClean="0"/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БФУ </a:t>
                      </a:r>
                      <a:r>
                        <a:rPr lang="ru-RU" sz="1100" b="1" dirty="0" err="1" smtClean="0"/>
                        <a:t>им.И.Канта</a:t>
                      </a:r>
                      <a:r>
                        <a:rPr lang="ru-RU" sz="1100" b="1" dirty="0" smtClean="0"/>
                        <a:t>, участники сети</a:t>
                      </a:r>
                      <a:endParaRPr lang="ru-RU" sz="1100" b="1" dirty="0"/>
                    </a:p>
                  </a:txBody>
                  <a:tcPr/>
                </a:tc>
              </a:tr>
              <a:tr h="258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Информационная кампания для абитуриентов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Декабрь 2013 -апрель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Участники сети</a:t>
                      </a:r>
                    </a:p>
                  </a:txBody>
                  <a:tcPr/>
                </a:tc>
              </a:tr>
              <a:tr h="426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Апробация схем академической мобильности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Февраль-июнь 2014, далее</a:t>
                      </a:r>
                      <a:r>
                        <a:rPr lang="ru-RU" sz="1100" b="1" baseline="0" dirty="0" smtClean="0"/>
                        <a:t> – </a:t>
                      </a:r>
                      <a:r>
                        <a:rPr lang="ru-RU" sz="1100" b="1" dirty="0" smtClean="0"/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САФУ, БФУ </a:t>
                      </a:r>
                      <a:r>
                        <a:rPr lang="ru-RU" sz="1100" b="1" dirty="0" err="1" smtClean="0"/>
                        <a:t>им.И.Канта</a:t>
                      </a:r>
                      <a:endParaRPr lang="ru-RU" sz="1100" b="1" dirty="0" smtClean="0"/>
                    </a:p>
                  </a:txBody>
                  <a:tcPr/>
                </a:tc>
              </a:tr>
              <a:tr h="426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Прием на СОП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Февраль-май 2014, июль-август 2014, далее</a:t>
                      </a:r>
                      <a:r>
                        <a:rPr lang="ru-RU" sz="1100" b="1" baseline="0" dirty="0" smtClean="0"/>
                        <a:t> – </a:t>
                      </a:r>
                      <a:r>
                        <a:rPr lang="ru-RU" sz="1100" b="1" dirty="0" smtClean="0"/>
                        <a:t>ежегодно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Участники</a:t>
                      </a:r>
                      <a:r>
                        <a:rPr lang="ru-RU" sz="1100" b="1" baseline="0" dirty="0" smtClean="0"/>
                        <a:t> сети</a:t>
                      </a:r>
                      <a:endParaRPr lang="ru-RU" sz="1100" b="1" dirty="0" smtClean="0"/>
                    </a:p>
                  </a:txBody>
                  <a:tcPr/>
                </a:tc>
              </a:tr>
              <a:tr h="300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Реализация СОП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С 1 сентября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Участники сети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0200" y="115888"/>
            <a:ext cx="9366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825" y="1052513"/>
            <a:ext cx="2519363" cy="2889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25823479"/>
              </p:ext>
            </p:extLst>
          </p:nvPr>
        </p:nvGraphicFramePr>
        <p:xfrm>
          <a:off x="-1620688" y="0"/>
          <a:ext cx="128174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2"/>
            <a:ext cx="504056" cy="6453187"/>
          </a:xfrm>
          <a:ln>
            <a:miter lim="800000"/>
            <a:headEnd/>
            <a:tailEnd/>
          </a:ln>
          <a:extLst/>
        </p:spPr>
        <p:txBody>
          <a:bodyPr vert="wordArtVert">
            <a:normAutofit/>
          </a:bodyPr>
          <a:lstStyle/>
          <a:p>
            <a:pPr>
              <a:defRPr/>
            </a:pPr>
            <a:r>
              <a:rPr lang="ru-RU" altLang="ru-RU" sz="1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  <a:endParaRPr lang="en-US" altLang="ru-RU" sz="14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58703395"/>
              </p:ext>
            </p:extLst>
          </p:nvPr>
        </p:nvGraphicFramePr>
        <p:xfrm>
          <a:off x="611560" y="116632"/>
          <a:ext cx="828092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54491432"/>
              </p:ext>
            </p:extLst>
          </p:nvPr>
        </p:nvGraphicFramePr>
        <p:xfrm>
          <a:off x="107504" y="1101888"/>
          <a:ext cx="8856984" cy="576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471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96944" cy="79208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Системные решения, принятие которых необходимо для реализации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846219"/>
              </p:ext>
            </p:extLst>
          </p:nvPr>
        </p:nvGraphicFramePr>
        <p:xfrm>
          <a:off x="0" y="1052736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88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622265"/>
              </p:ext>
            </p:extLst>
          </p:nvPr>
        </p:nvGraphicFramePr>
        <p:xfrm>
          <a:off x="0" y="0"/>
          <a:ext cx="91382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5301208"/>
            <a:ext cx="3096344" cy="7920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Предложения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504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6908030"/>
              </p:ext>
            </p:extLst>
          </p:nvPr>
        </p:nvGraphicFramePr>
        <p:xfrm>
          <a:off x="755576" y="980728"/>
          <a:ext cx="78488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3600400" cy="7920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Предложения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123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3093</TotalTime>
  <Words>772</Words>
  <Application>Microsoft Office PowerPoint</Application>
  <PresentationFormat>Экран (4:3)</PresentationFormat>
  <Paragraphs>173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PowerPoint</vt:lpstr>
      <vt:lpstr>Участники </vt:lpstr>
      <vt:lpstr>Цели проекта</vt:lpstr>
      <vt:lpstr>«Дорожная карта» проекта</vt:lpstr>
      <vt:lpstr>Сетевое взаимодействие</vt:lpstr>
      <vt:lpstr>Презентация PowerPoint</vt:lpstr>
      <vt:lpstr>Системные решения, принятие которых необходимо для реализации проекта</vt:lpstr>
      <vt:lpstr>Предложения</vt:lpstr>
      <vt:lpstr>Предложения</vt:lpstr>
      <vt:lpstr>Предложения</vt:lpstr>
      <vt:lpstr>Предложения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«СЕТЕВЫЕ ОБРАЗОВАТЕЛЬНЫЕ ПРОГРАММЫ»</dc:title>
  <dc:creator>Ксения Л. Полупан</dc:creator>
  <cp:lastModifiedBy>Дмитрий Г. Житиневич</cp:lastModifiedBy>
  <cp:revision>157</cp:revision>
  <dcterms:created xsi:type="dcterms:W3CDTF">2013-09-26T11:53:51Z</dcterms:created>
  <dcterms:modified xsi:type="dcterms:W3CDTF">2013-10-03T14:52:34Z</dcterms:modified>
</cp:coreProperties>
</file>